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75" r:id="rId3"/>
    <p:sldId id="329" r:id="rId4"/>
    <p:sldId id="287" r:id="rId5"/>
    <p:sldId id="260" r:id="rId6"/>
    <p:sldId id="316" r:id="rId7"/>
    <p:sldId id="309" r:id="rId8"/>
    <p:sldId id="310" r:id="rId9"/>
    <p:sldId id="312" r:id="rId10"/>
    <p:sldId id="313" r:id="rId11"/>
    <p:sldId id="314" r:id="rId12"/>
    <p:sldId id="315" r:id="rId13"/>
    <p:sldId id="268" r:id="rId14"/>
    <p:sldId id="271" r:id="rId15"/>
    <p:sldId id="273" r:id="rId16"/>
    <p:sldId id="300" r:id="rId17"/>
    <p:sldId id="306" r:id="rId18"/>
    <p:sldId id="280" r:id="rId19"/>
    <p:sldId id="282" r:id="rId20"/>
    <p:sldId id="283" r:id="rId21"/>
    <p:sldId id="301" r:id="rId22"/>
    <p:sldId id="302" r:id="rId23"/>
    <p:sldId id="303" r:id="rId24"/>
    <p:sldId id="304" r:id="rId25"/>
    <p:sldId id="305" r:id="rId26"/>
    <p:sldId id="281" r:id="rId27"/>
    <p:sldId id="270" r:id="rId28"/>
    <p:sldId id="317" r:id="rId29"/>
    <p:sldId id="318" r:id="rId30"/>
    <p:sldId id="319" r:id="rId31"/>
    <p:sldId id="320" r:id="rId32"/>
    <p:sldId id="325" r:id="rId33"/>
    <p:sldId id="326" r:id="rId34"/>
    <p:sldId id="323" r:id="rId35"/>
    <p:sldId id="324" r:id="rId36"/>
    <p:sldId id="321" r:id="rId37"/>
    <p:sldId id="322" r:id="rId38"/>
    <p:sldId id="327" r:id="rId39"/>
    <p:sldId id="328" r:id="rId40"/>
    <p:sldId id="295" r:id="rId41"/>
    <p:sldId id="276" r:id="rId42"/>
    <p:sldId id="27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616"/>
    <a:srgbClr val="E7F71B"/>
    <a:srgbClr val="EE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 autoAdjust="0"/>
    <p:restoredTop sz="94061" autoAdjust="0"/>
  </p:normalViewPr>
  <p:slideViewPr>
    <p:cSldViewPr snapToObjects="1">
      <p:cViewPr>
        <p:scale>
          <a:sx n="66" d="100"/>
          <a:sy n="66" d="100"/>
        </p:scale>
        <p:origin x="-152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D5954-73D1-4202-BF11-BD4074F509CD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C956AF0-3F27-401B-9DB3-765E2D72D103}">
      <dgm:prSet phldrT="[Текст]"/>
      <dgm:spPr/>
      <dgm:t>
        <a:bodyPr/>
        <a:lstStyle/>
        <a:p>
          <a:r>
            <a:rPr lang="ru-RU" dirty="0" smtClean="0"/>
            <a:t>СМК</a:t>
          </a:r>
          <a:endParaRPr lang="ru-RU" dirty="0"/>
        </a:p>
      </dgm:t>
    </dgm:pt>
    <dgm:pt modelId="{4E6FBF79-2D1C-4159-A531-66C2B5507D3E}" type="parTrans" cxnId="{BDF41B3A-33C3-4011-9501-8CBA4CCBC163}">
      <dgm:prSet/>
      <dgm:spPr/>
      <dgm:t>
        <a:bodyPr/>
        <a:lstStyle/>
        <a:p>
          <a:endParaRPr lang="ru-RU"/>
        </a:p>
      </dgm:t>
    </dgm:pt>
    <dgm:pt modelId="{8C648300-08B9-45B1-B48A-D24CBA150BF4}" type="sibTrans" cxnId="{BDF41B3A-33C3-4011-9501-8CBA4CCBC163}">
      <dgm:prSet/>
      <dgm:spPr/>
      <dgm:t>
        <a:bodyPr/>
        <a:lstStyle/>
        <a:p>
          <a:endParaRPr lang="ru-RU"/>
        </a:p>
      </dgm:t>
    </dgm:pt>
    <dgm:pt modelId="{7EAA9109-66EA-4066-8312-7FF8405F90B2}">
      <dgm:prSet phldrT="[Текст]" custT="1"/>
      <dgm:spPr/>
      <dgm:t>
        <a:bodyPr/>
        <a:lstStyle/>
        <a:p>
          <a:r>
            <a:rPr lang="ru-RU" sz="2400" dirty="0" smtClean="0"/>
            <a:t>Описание</a:t>
          </a:r>
          <a:endParaRPr lang="ru-RU" sz="2400" dirty="0"/>
        </a:p>
      </dgm:t>
    </dgm:pt>
    <dgm:pt modelId="{5A3A140F-D12D-4D0A-80ED-5CE0D5FFC361}" type="parTrans" cxnId="{92C3173B-A975-4F3A-9682-84795DE61F7B}">
      <dgm:prSet/>
      <dgm:spPr/>
      <dgm:t>
        <a:bodyPr/>
        <a:lstStyle/>
        <a:p>
          <a:endParaRPr lang="ru-RU"/>
        </a:p>
      </dgm:t>
    </dgm:pt>
    <dgm:pt modelId="{ED9148E7-F42F-459E-B494-7F9963D77595}" type="sibTrans" cxnId="{92C3173B-A975-4F3A-9682-84795DE61F7B}">
      <dgm:prSet/>
      <dgm:spPr/>
      <dgm:t>
        <a:bodyPr/>
        <a:lstStyle/>
        <a:p>
          <a:endParaRPr lang="ru-RU"/>
        </a:p>
      </dgm:t>
    </dgm:pt>
    <dgm:pt modelId="{96047AD2-9C07-4E06-B110-6BA7AFD45BD5}">
      <dgm:prSet phldrT="[Текст]" custT="1"/>
      <dgm:spPr/>
      <dgm:t>
        <a:bodyPr/>
        <a:lstStyle/>
        <a:p>
          <a:r>
            <a:rPr lang="ru-RU" sz="2400" dirty="0" smtClean="0"/>
            <a:t>Система </a:t>
          </a:r>
          <a:r>
            <a:rPr lang="en-US" sz="2400" dirty="0" smtClean="0"/>
            <a:t>KPI</a:t>
          </a:r>
          <a:endParaRPr lang="ru-RU" sz="2400" dirty="0"/>
        </a:p>
      </dgm:t>
    </dgm:pt>
    <dgm:pt modelId="{3808A25B-F414-400B-9ACD-5059F5868092}" type="parTrans" cxnId="{3BC46DD0-C915-4FAC-A403-8B50DF216FD1}">
      <dgm:prSet/>
      <dgm:spPr/>
      <dgm:t>
        <a:bodyPr/>
        <a:lstStyle/>
        <a:p>
          <a:endParaRPr lang="ru-RU"/>
        </a:p>
      </dgm:t>
    </dgm:pt>
    <dgm:pt modelId="{6C23FEB9-82AB-4A48-A2B1-8E80CC931FA1}" type="sibTrans" cxnId="{3BC46DD0-C915-4FAC-A403-8B50DF216FD1}">
      <dgm:prSet/>
      <dgm:spPr/>
      <dgm:t>
        <a:bodyPr/>
        <a:lstStyle/>
        <a:p>
          <a:endParaRPr lang="ru-RU"/>
        </a:p>
      </dgm:t>
    </dgm:pt>
    <dgm:pt modelId="{4A1207C9-7229-407E-979F-AA433809E91F}">
      <dgm:prSet phldrT="[Текст]" custT="1"/>
      <dgm:spPr/>
      <dgm:t>
        <a:bodyPr/>
        <a:lstStyle/>
        <a:p>
          <a:r>
            <a:rPr lang="ru-RU" sz="2400" dirty="0" smtClean="0"/>
            <a:t>Управление</a:t>
          </a:r>
          <a:endParaRPr lang="ru-RU" sz="2400" dirty="0"/>
        </a:p>
      </dgm:t>
    </dgm:pt>
    <dgm:pt modelId="{EC562671-349F-49B9-B332-F379D15A97C5}" type="parTrans" cxnId="{D4C56503-6EB4-4DC0-85CE-A32C6353F0AF}">
      <dgm:prSet/>
      <dgm:spPr/>
      <dgm:t>
        <a:bodyPr/>
        <a:lstStyle/>
        <a:p>
          <a:endParaRPr lang="ru-RU"/>
        </a:p>
      </dgm:t>
    </dgm:pt>
    <dgm:pt modelId="{71749147-FAE2-4D22-AF67-FFBF7EE9F716}" type="sibTrans" cxnId="{D4C56503-6EB4-4DC0-85CE-A32C6353F0AF}">
      <dgm:prSet/>
      <dgm:spPr/>
      <dgm:t>
        <a:bodyPr/>
        <a:lstStyle/>
        <a:p>
          <a:endParaRPr lang="ru-RU"/>
        </a:p>
      </dgm:t>
    </dgm:pt>
    <dgm:pt modelId="{89F3CB4D-FE47-4934-ABB1-52528A4DB4DE}">
      <dgm:prSet phldrT="[Текст]" custT="1"/>
      <dgm:spPr/>
      <dgm:t>
        <a:bodyPr/>
        <a:lstStyle/>
        <a:p>
          <a:r>
            <a:rPr lang="ru-RU" sz="2400" dirty="0" smtClean="0"/>
            <a:t>Мероприятия СМК</a:t>
          </a:r>
          <a:endParaRPr lang="ru-RU" sz="2400" dirty="0"/>
        </a:p>
      </dgm:t>
    </dgm:pt>
    <dgm:pt modelId="{7FD90866-3CE6-4217-8A85-DBA751BE6DA4}" type="parTrans" cxnId="{1A515514-E681-4A86-93B4-09F17CD86DBB}">
      <dgm:prSet/>
      <dgm:spPr/>
      <dgm:t>
        <a:bodyPr/>
        <a:lstStyle/>
        <a:p>
          <a:endParaRPr lang="ru-RU"/>
        </a:p>
      </dgm:t>
    </dgm:pt>
    <dgm:pt modelId="{E9B7B64B-3782-417A-B0FE-20013EB09C86}" type="sibTrans" cxnId="{1A515514-E681-4A86-93B4-09F17CD86DBB}">
      <dgm:prSet/>
      <dgm:spPr/>
      <dgm:t>
        <a:bodyPr/>
        <a:lstStyle/>
        <a:p>
          <a:endParaRPr lang="ru-RU"/>
        </a:p>
      </dgm:t>
    </dgm:pt>
    <dgm:pt modelId="{6F651584-A3F4-4AC8-9AD1-882BC1E8D9B2}">
      <dgm:prSet phldrT="[Текст]" custT="1"/>
      <dgm:spPr/>
      <dgm:t>
        <a:bodyPr/>
        <a:lstStyle/>
        <a:p>
          <a:r>
            <a:rPr lang="ru-RU" sz="2400" dirty="0" smtClean="0"/>
            <a:t>Для руководства</a:t>
          </a:r>
          <a:endParaRPr lang="ru-RU" sz="2400" dirty="0"/>
        </a:p>
      </dgm:t>
    </dgm:pt>
    <dgm:pt modelId="{0B661C65-A09C-423D-83A6-AECAB9A4814E}" type="parTrans" cxnId="{85B92120-4654-4B21-9875-1113B7AB27A7}">
      <dgm:prSet/>
      <dgm:spPr/>
      <dgm:t>
        <a:bodyPr/>
        <a:lstStyle/>
        <a:p>
          <a:endParaRPr lang="ru-RU"/>
        </a:p>
      </dgm:t>
    </dgm:pt>
    <dgm:pt modelId="{71281EF1-796A-4B46-A2FC-9A9354562DBA}" type="sibTrans" cxnId="{85B92120-4654-4B21-9875-1113B7AB27A7}">
      <dgm:prSet/>
      <dgm:spPr/>
      <dgm:t>
        <a:bodyPr/>
        <a:lstStyle/>
        <a:p>
          <a:endParaRPr lang="ru-RU"/>
        </a:p>
      </dgm:t>
    </dgm:pt>
    <dgm:pt modelId="{77AE316B-E0AC-430B-80A6-62F6218D5D72}">
      <dgm:prSet phldrT="[Текст]" custT="1"/>
      <dgm:spPr/>
      <dgm:t>
        <a:bodyPr/>
        <a:lstStyle/>
        <a:p>
          <a:r>
            <a:rPr lang="ru-RU" sz="2400" dirty="0" smtClean="0"/>
            <a:t>Планирование</a:t>
          </a:r>
          <a:endParaRPr lang="ru-RU" sz="2400" dirty="0"/>
        </a:p>
      </dgm:t>
    </dgm:pt>
    <dgm:pt modelId="{F646E0A1-D7D0-4C06-9055-9CCB05EEC928}" type="parTrans" cxnId="{09BBF361-50D5-4148-B355-4695BF6663EF}">
      <dgm:prSet/>
      <dgm:spPr/>
      <dgm:t>
        <a:bodyPr/>
        <a:lstStyle/>
        <a:p>
          <a:endParaRPr lang="ru-RU"/>
        </a:p>
      </dgm:t>
    </dgm:pt>
    <dgm:pt modelId="{B38D2712-C99B-4F9F-B193-4432ECD42420}" type="sibTrans" cxnId="{09BBF361-50D5-4148-B355-4695BF6663EF}">
      <dgm:prSet/>
      <dgm:spPr/>
      <dgm:t>
        <a:bodyPr/>
        <a:lstStyle/>
        <a:p>
          <a:endParaRPr lang="ru-RU"/>
        </a:p>
      </dgm:t>
    </dgm:pt>
    <dgm:pt modelId="{1AD29C3A-2972-4E51-9895-6AFD7096F7A6}" type="pres">
      <dgm:prSet presAssocID="{A2BD5954-73D1-4202-BF11-BD4074F509C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C37AE0-F59F-4B3E-845C-4CC03867D7C2}" type="pres">
      <dgm:prSet presAssocID="{9C956AF0-3F27-401B-9DB3-765E2D72D103}" presName="centerShape" presStyleLbl="node0" presStyleIdx="0" presStyleCnt="1"/>
      <dgm:spPr/>
      <dgm:t>
        <a:bodyPr/>
        <a:lstStyle/>
        <a:p>
          <a:endParaRPr lang="ru-RU"/>
        </a:p>
      </dgm:t>
    </dgm:pt>
    <dgm:pt modelId="{63866855-74CC-4BD6-ACAB-DB591E756F3D}" type="pres">
      <dgm:prSet presAssocID="{5A3A140F-D12D-4D0A-80ED-5CE0D5FFC361}" presName="parTrans" presStyleLbl="sibTrans2D1" presStyleIdx="0" presStyleCnt="6"/>
      <dgm:spPr/>
      <dgm:t>
        <a:bodyPr/>
        <a:lstStyle/>
        <a:p>
          <a:endParaRPr lang="ru-RU"/>
        </a:p>
      </dgm:t>
    </dgm:pt>
    <dgm:pt modelId="{F6795FA2-0204-4904-BBB6-A5E4BEFAF73F}" type="pres">
      <dgm:prSet presAssocID="{5A3A140F-D12D-4D0A-80ED-5CE0D5FFC36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15B9C65-9CBE-423D-8086-140D607E54FB}" type="pres">
      <dgm:prSet presAssocID="{7EAA9109-66EA-4066-8312-7FF8405F90B2}" presName="node" presStyleLbl="node1" presStyleIdx="0" presStyleCnt="6" custScaleX="211776" custScaleY="57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5ED4B-0239-4B0F-B60E-EF5AEF978B39}" type="pres">
      <dgm:prSet presAssocID="{3808A25B-F414-400B-9ACD-5059F5868092}" presName="parTrans" presStyleLbl="sibTrans2D1" presStyleIdx="1" presStyleCnt="6"/>
      <dgm:spPr/>
      <dgm:t>
        <a:bodyPr/>
        <a:lstStyle/>
        <a:p>
          <a:endParaRPr lang="ru-RU"/>
        </a:p>
      </dgm:t>
    </dgm:pt>
    <dgm:pt modelId="{BBD6F900-90D0-4B67-B28D-EDFE3932B52A}" type="pres">
      <dgm:prSet presAssocID="{3808A25B-F414-400B-9ACD-5059F5868092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8F9AAC20-80D9-4D19-A0B7-59A15201EF14}" type="pres">
      <dgm:prSet presAssocID="{96047AD2-9C07-4E06-B110-6BA7AFD45BD5}" presName="node" presStyleLbl="node1" presStyleIdx="1" presStyleCnt="6" custScaleX="194684" custScaleY="71769" custRadScaleRad="128674" custRadScaleInc="21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171B9-4018-4F8A-9A67-5F28B7B73B18}" type="pres">
      <dgm:prSet presAssocID="{EC562671-349F-49B9-B332-F379D15A97C5}" presName="parTrans" presStyleLbl="sibTrans2D1" presStyleIdx="2" presStyleCnt="6"/>
      <dgm:spPr/>
      <dgm:t>
        <a:bodyPr/>
        <a:lstStyle/>
        <a:p>
          <a:endParaRPr lang="ru-RU"/>
        </a:p>
      </dgm:t>
    </dgm:pt>
    <dgm:pt modelId="{47BC7940-4D2F-4237-B49A-E955ABBC75DE}" type="pres">
      <dgm:prSet presAssocID="{EC562671-349F-49B9-B332-F379D15A97C5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1581DDD-F933-4EF4-BEE6-902C9A740AAC}" type="pres">
      <dgm:prSet presAssocID="{4A1207C9-7229-407E-979F-AA433809E91F}" presName="node" presStyleLbl="node1" presStyleIdx="2" presStyleCnt="6" custScaleX="194654" custScaleY="68412" custRadScaleRad="133056" custRadScaleInc="-32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7AAEB-5427-4C82-909A-98E7809EF861}" type="pres">
      <dgm:prSet presAssocID="{7FD90866-3CE6-4217-8A85-DBA751BE6DA4}" presName="parTrans" presStyleLbl="sibTrans2D1" presStyleIdx="3" presStyleCnt="6"/>
      <dgm:spPr/>
      <dgm:t>
        <a:bodyPr/>
        <a:lstStyle/>
        <a:p>
          <a:endParaRPr lang="ru-RU"/>
        </a:p>
      </dgm:t>
    </dgm:pt>
    <dgm:pt modelId="{8CA84AB5-301C-4A46-ACE9-59E556F4FA2F}" type="pres">
      <dgm:prSet presAssocID="{7FD90866-3CE6-4217-8A85-DBA751BE6DA4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99465B0-EE8D-4F45-8A1A-2CF9A8A2F1C4}" type="pres">
      <dgm:prSet presAssocID="{89F3CB4D-FE47-4934-ABB1-52528A4DB4DE}" presName="node" presStyleLbl="node1" presStyleIdx="3" presStyleCnt="6" custScaleX="227140" custScaleY="71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B0F07-1874-43FD-B2B4-9D41985E8A3E}" type="pres">
      <dgm:prSet presAssocID="{0B661C65-A09C-423D-83A6-AECAB9A4814E}" presName="parTrans" presStyleLbl="sibTrans2D1" presStyleIdx="4" presStyleCnt="6"/>
      <dgm:spPr/>
      <dgm:t>
        <a:bodyPr/>
        <a:lstStyle/>
        <a:p>
          <a:endParaRPr lang="ru-RU"/>
        </a:p>
      </dgm:t>
    </dgm:pt>
    <dgm:pt modelId="{EB191161-2F41-4A4E-B2C3-0D4025EFE1BB}" type="pres">
      <dgm:prSet presAssocID="{0B661C65-A09C-423D-83A6-AECAB9A4814E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5655418A-37E7-4E54-8F9C-E853D0B3DBEE}" type="pres">
      <dgm:prSet presAssocID="{6F651584-A3F4-4AC8-9AD1-882BC1E8D9B2}" presName="node" presStyleLbl="node1" presStyleIdx="4" presStyleCnt="6" custScaleX="214657" custScaleY="75210" custRadScaleRad="133943" custRadScaleInc="40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E095E-F204-47E3-8B12-992A3BF84BD9}" type="pres">
      <dgm:prSet presAssocID="{F646E0A1-D7D0-4C06-9055-9CCB05EEC928}" presName="parTrans" presStyleLbl="sibTrans2D1" presStyleIdx="5" presStyleCnt="6"/>
      <dgm:spPr/>
      <dgm:t>
        <a:bodyPr/>
        <a:lstStyle/>
        <a:p>
          <a:endParaRPr lang="ru-RU"/>
        </a:p>
      </dgm:t>
    </dgm:pt>
    <dgm:pt modelId="{867957FC-C46D-408C-8399-E193A50EDFA3}" type="pres">
      <dgm:prSet presAssocID="{F646E0A1-D7D0-4C06-9055-9CCB05EEC928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0641F092-117A-473E-BF25-ACC54F62C438}" type="pres">
      <dgm:prSet presAssocID="{77AE316B-E0AC-430B-80A6-62F6218D5D72}" presName="node" presStyleLbl="node1" presStyleIdx="5" presStyleCnt="6" custScaleX="213843" custScaleY="66889" custRadScaleRad="154635" custRadScaleInc="-37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0A31A-8647-4F6B-A10B-1C6A4570A395}" type="presOf" srcId="{9C956AF0-3F27-401B-9DB3-765E2D72D103}" destId="{82C37AE0-F59F-4B3E-845C-4CC03867D7C2}" srcOrd="0" destOrd="0" presId="urn:microsoft.com/office/officeart/2005/8/layout/radial5"/>
    <dgm:cxn modelId="{0AD0C6DF-7C09-423E-BD3F-908626339B92}" type="presOf" srcId="{77AE316B-E0AC-430B-80A6-62F6218D5D72}" destId="{0641F092-117A-473E-BF25-ACC54F62C438}" srcOrd="0" destOrd="0" presId="urn:microsoft.com/office/officeart/2005/8/layout/radial5"/>
    <dgm:cxn modelId="{618843FC-A45C-4787-8C1D-15FE16557CD6}" type="presOf" srcId="{89F3CB4D-FE47-4934-ABB1-52528A4DB4DE}" destId="{399465B0-EE8D-4F45-8A1A-2CF9A8A2F1C4}" srcOrd="0" destOrd="0" presId="urn:microsoft.com/office/officeart/2005/8/layout/radial5"/>
    <dgm:cxn modelId="{59B00E6B-E5A0-443E-B9B2-491F22A3F835}" type="presOf" srcId="{0B661C65-A09C-423D-83A6-AECAB9A4814E}" destId="{5C2B0F07-1874-43FD-B2B4-9D41985E8A3E}" srcOrd="0" destOrd="0" presId="urn:microsoft.com/office/officeart/2005/8/layout/radial5"/>
    <dgm:cxn modelId="{2224C642-BA7A-4DBD-8436-52C77102F427}" type="presOf" srcId="{EC562671-349F-49B9-B332-F379D15A97C5}" destId="{47BC7940-4D2F-4237-B49A-E955ABBC75DE}" srcOrd="1" destOrd="0" presId="urn:microsoft.com/office/officeart/2005/8/layout/radial5"/>
    <dgm:cxn modelId="{3283836B-AD0D-4C6E-9910-F054A5AC8B3D}" type="presOf" srcId="{A2BD5954-73D1-4202-BF11-BD4074F509CD}" destId="{1AD29C3A-2972-4E51-9895-6AFD7096F7A6}" srcOrd="0" destOrd="0" presId="urn:microsoft.com/office/officeart/2005/8/layout/radial5"/>
    <dgm:cxn modelId="{92C3173B-A975-4F3A-9682-84795DE61F7B}" srcId="{9C956AF0-3F27-401B-9DB3-765E2D72D103}" destId="{7EAA9109-66EA-4066-8312-7FF8405F90B2}" srcOrd="0" destOrd="0" parTransId="{5A3A140F-D12D-4D0A-80ED-5CE0D5FFC361}" sibTransId="{ED9148E7-F42F-459E-B494-7F9963D77595}"/>
    <dgm:cxn modelId="{05564B99-A262-47B8-B49D-ABD3F6EF6660}" type="presOf" srcId="{96047AD2-9C07-4E06-B110-6BA7AFD45BD5}" destId="{8F9AAC20-80D9-4D19-A0B7-59A15201EF14}" srcOrd="0" destOrd="0" presId="urn:microsoft.com/office/officeart/2005/8/layout/radial5"/>
    <dgm:cxn modelId="{50198139-E42D-44DD-B569-92A30BD3B61D}" type="presOf" srcId="{5A3A140F-D12D-4D0A-80ED-5CE0D5FFC361}" destId="{63866855-74CC-4BD6-ACAB-DB591E756F3D}" srcOrd="0" destOrd="0" presId="urn:microsoft.com/office/officeart/2005/8/layout/radial5"/>
    <dgm:cxn modelId="{1A3855E9-71E5-43B9-8E62-F94551127287}" type="presOf" srcId="{5A3A140F-D12D-4D0A-80ED-5CE0D5FFC361}" destId="{F6795FA2-0204-4904-BBB6-A5E4BEFAF73F}" srcOrd="1" destOrd="0" presId="urn:microsoft.com/office/officeart/2005/8/layout/radial5"/>
    <dgm:cxn modelId="{3BC46DD0-C915-4FAC-A403-8B50DF216FD1}" srcId="{9C956AF0-3F27-401B-9DB3-765E2D72D103}" destId="{96047AD2-9C07-4E06-B110-6BA7AFD45BD5}" srcOrd="1" destOrd="0" parTransId="{3808A25B-F414-400B-9ACD-5059F5868092}" sibTransId="{6C23FEB9-82AB-4A48-A2B1-8E80CC931FA1}"/>
    <dgm:cxn modelId="{1A515514-E681-4A86-93B4-09F17CD86DBB}" srcId="{9C956AF0-3F27-401B-9DB3-765E2D72D103}" destId="{89F3CB4D-FE47-4934-ABB1-52528A4DB4DE}" srcOrd="3" destOrd="0" parTransId="{7FD90866-3CE6-4217-8A85-DBA751BE6DA4}" sibTransId="{E9B7B64B-3782-417A-B0FE-20013EB09C86}"/>
    <dgm:cxn modelId="{FF64EBB7-E7E2-46D7-B130-2F367A41203E}" type="presOf" srcId="{7FD90866-3CE6-4217-8A85-DBA751BE6DA4}" destId="{8CA84AB5-301C-4A46-ACE9-59E556F4FA2F}" srcOrd="1" destOrd="0" presId="urn:microsoft.com/office/officeart/2005/8/layout/radial5"/>
    <dgm:cxn modelId="{D116AFC7-18E1-4160-8384-E81BD9B4E4B6}" type="presOf" srcId="{7FD90866-3CE6-4217-8A85-DBA751BE6DA4}" destId="{38E7AAEB-5427-4C82-909A-98E7809EF861}" srcOrd="0" destOrd="0" presId="urn:microsoft.com/office/officeart/2005/8/layout/radial5"/>
    <dgm:cxn modelId="{DC52ABC4-F3C5-47E3-99FB-37805BA03559}" type="presOf" srcId="{6F651584-A3F4-4AC8-9AD1-882BC1E8D9B2}" destId="{5655418A-37E7-4E54-8F9C-E853D0B3DBEE}" srcOrd="0" destOrd="0" presId="urn:microsoft.com/office/officeart/2005/8/layout/radial5"/>
    <dgm:cxn modelId="{ABD68B2B-6B28-49B3-B27E-325CC0DC00B1}" type="presOf" srcId="{F646E0A1-D7D0-4C06-9055-9CCB05EEC928}" destId="{854E095E-F204-47E3-8B12-992A3BF84BD9}" srcOrd="0" destOrd="0" presId="urn:microsoft.com/office/officeart/2005/8/layout/radial5"/>
    <dgm:cxn modelId="{8D3908E2-0A2A-4FDC-AE4C-DD7AB1BECC0C}" type="presOf" srcId="{3808A25B-F414-400B-9ACD-5059F5868092}" destId="{BBD6F900-90D0-4B67-B28D-EDFE3932B52A}" srcOrd="1" destOrd="0" presId="urn:microsoft.com/office/officeart/2005/8/layout/radial5"/>
    <dgm:cxn modelId="{BC074EB5-2CEE-488E-A77D-CC03310CA177}" type="presOf" srcId="{7EAA9109-66EA-4066-8312-7FF8405F90B2}" destId="{115B9C65-9CBE-423D-8086-140D607E54FB}" srcOrd="0" destOrd="0" presId="urn:microsoft.com/office/officeart/2005/8/layout/radial5"/>
    <dgm:cxn modelId="{14DD3232-E632-4013-AA0D-C997B978B9ED}" type="presOf" srcId="{4A1207C9-7229-407E-979F-AA433809E91F}" destId="{01581DDD-F933-4EF4-BEE6-902C9A740AAC}" srcOrd="0" destOrd="0" presId="urn:microsoft.com/office/officeart/2005/8/layout/radial5"/>
    <dgm:cxn modelId="{D4C56503-6EB4-4DC0-85CE-A32C6353F0AF}" srcId="{9C956AF0-3F27-401B-9DB3-765E2D72D103}" destId="{4A1207C9-7229-407E-979F-AA433809E91F}" srcOrd="2" destOrd="0" parTransId="{EC562671-349F-49B9-B332-F379D15A97C5}" sibTransId="{71749147-FAE2-4D22-AF67-FFBF7EE9F716}"/>
    <dgm:cxn modelId="{01938FDB-4D00-49D4-88A2-E90D11107887}" type="presOf" srcId="{3808A25B-F414-400B-9ACD-5059F5868092}" destId="{0F65ED4B-0239-4B0F-B60E-EF5AEF978B39}" srcOrd="0" destOrd="0" presId="urn:microsoft.com/office/officeart/2005/8/layout/radial5"/>
    <dgm:cxn modelId="{EE9A95B6-F9FD-4838-A10F-30DEA4981A9A}" type="presOf" srcId="{F646E0A1-D7D0-4C06-9055-9CCB05EEC928}" destId="{867957FC-C46D-408C-8399-E193A50EDFA3}" srcOrd="1" destOrd="0" presId="urn:microsoft.com/office/officeart/2005/8/layout/radial5"/>
    <dgm:cxn modelId="{09BBF361-50D5-4148-B355-4695BF6663EF}" srcId="{9C956AF0-3F27-401B-9DB3-765E2D72D103}" destId="{77AE316B-E0AC-430B-80A6-62F6218D5D72}" srcOrd="5" destOrd="0" parTransId="{F646E0A1-D7D0-4C06-9055-9CCB05EEC928}" sibTransId="{B38D2712-C99B-4F9F-B193-4432ECD42420}"/>
    <dgm:cxn modelId="{BDF41B3A-33C3-4011-9501-8CBA4CCBC163}" srcId="{A2BD5954-73D1-4202-BF11-BD4074F509CD}" destId="{9C956AF0-3F27-401B-9DB3-765E2D72D103}" srcOrd="0" destOrd="0" parTransId="{4E6FBF79-2D1C-4159-A531-66C2B5507D3E}" sibTransId="{8C648300-08B9-45B1-B48A-D24CBA150BF4}"/>
    <dgm:cxn modelId="{85B92120-4654-4B21-9875-1113B7AB27A7}" srcId="{9C956AF0-3F27-401B-9DB3-765E2D72D103}" destId="{6F651584-A3F4-4AC8-9AD1-882BC1E8D9B2}" srcOrd="4" destOrd="0" parTransId="{0B661C65-A09C-423D-83A6-AECAB9A4814E}" sibTransId="{71281EF1-796A-4B46-A2FC-9A9354562DBA}"/>
    <dgm:cxn modelId="{45824AE6-017F-45EB-AD49-3B513E02C263}" type="presOf" srcId="{EC562671-349F-49B9-B332-F379D15A97C5}" destId="{05A171B9-4018-4F8A-9A67-5F28B7B73B18}" srcOrd="0" destOrd="0" presId="urn:microsoft.com/office/officeart/2005/8/layout/radial5"/>
    <dgm:cxn modelId="{C0FDE197-0A07-421A-BC1D-B7B380212033}" type="presOf" srcId="{0B661C65-A09C-423D-83A6-AECAB9A4814E}" destId="{EB191161-2F41-4A4E-B2C3-0D4025EFE1BB}" srcOrd="1" destOrd="0" presId="urn:microsoft.com/office/officeart/2005/8/layout/radial5"/>
    <dgm:cxn modelId="{2C5D57B2-B37A-4CC3-A9E1-8F525C2B99AF}" type="presParOf" srcId="{1AD29C3A-2972-4E51-9895-6AFD7096F7A6}" destId="{82C37AE0-F59F-4B3E-845C-4CC03867D7C2}" srcOrd="0" destOrd="0" presId="urn:microsoft.com/office/officeart/2005/8/layout/radial5"/>
    <dgm:cxn modelId="{79B37DF1-5143-411E-ACCF-AC15F8CB5929}" type="presParOf" srcId="{1AD29C3A-2972-4E51-9895-6AFD7096F7A6}" destId="{63866855-74CC-4BD6-ACAB-DB591E756F3D}" srcOrd="1" destOrd="0" presId="urn:microsoft.com/office/officeart/2005/8/layout/radial5"/>
    <dgm:cxn modelId="{3A6BD412-E263-4B66-AF04-46B56E1002B4}" type="presParOf" srcId="{63866855-74CC-4BD6-ACAB-DB591E756F3D}" destId="{F6795FA2-0204-4904-BBB6-A5E4BEFAF73F}" srcOrd="0" destOrd="0" presId="urn:microsoft.com/office/officeart/2005/8/layout/radial5"/>
    <dgm:cxn modelId="{6AB3A852-DD55-4C3F-888D-D4605020F925}" type="presParOf" srcId="{1AD29C3A-2972-4E51-9895-6AFD7096F7A6}" destId="{115B9C65-9CBE-423D-8086-140D607E54FB}" srcOrd="2" destOrd="0" presId="urn:microsoft.com/office/officeart/2005/8/layout/radial5"/>
    <dgm:cxn modelId="{9BF2C607-4A01-4130-84AF-0143D42A1AAB}" type="presParOf" srcId="{1AD29C3A-2972-4E51-9895-6AFD7096F7A6}" destId="{0F65ED4B-0239-4B0F-B60E-EF5AEF978B39}" srcOrd="3" destOrd="0" presId="urn:microsoft.com/office/officeart/2005/8/layout/radial5"/>
    <dgm:cxn modelId="{51F67F95-A3D5-4034-9016-B29E10BB667E}" type="presParOf" srcId="{0F65ED4B-0239-4B0F-B60E-EF5AEF978B39}" destId="{BBD6F900-90D0-4B67-B28D-EDFE3932B52A}" srcOrd="0" destOrd="0" presId="urn:microsoft.com/office/officeart/2005/8/layout/radial5"/>
    <dgm:cxn modelId="{0304B1EF-A92F-4BA6-B5A0-C747A3184C18}" type="presParOf" srcId="{1AD29C3A-2972-4E51-9895-6AFD7096F7A6}" destId="{8F9AAC20-80D9-4D19-A0B7-59A15201EF14}" srcOrd="4" destOrd="0" presId="urn:microsoft.com/office/officeart/2005/8/layout/radial5"/>
    <dgm:cxn modelId="{2A8BBD06-441F-4519-A33D-89259F1AC95F}" type="presParOf" srcId="{1AD29C3A-2972-4E51-9895-6AFD7096F7A6}" destId="{05A171B9-4018-4F8A-9A67-5F28B7B73B18}" srcOrd="5" destOrd="0" presId="urn:microsoft.com/office/officeart/2005/8/layout/radial5"/>
    <dgm:cxn modelId="{866EC866-C2F4-4C36-AF5C-1E1B18B8171B}" type="presParOf" srcId="{05A171B9-4018-4F8A-9A67-5F28B7B73B18}" destId="{47BC7940-4D2F-4237-B49A-E955ABBC75DE}" srcOrd="0" destOrd="0" presId="urn:microsoft.com/office/officeart/2005/8/layout/radial5"/>
    <dgm:cxn modelId="{F92C6F8C-A9C9-48EF-AC14-4D8298CB0764}" type="presParOf" srcId="{1AD29C3A-2972-4E51-9895-6AFD7096F7A6}" destId="{01581DDD-F933-4EF4-BEE6-902C9A740AAC}" srcOrd="6" destOrd="0" presId="urn:microsoft.com/office/officeart/2005/8/layout/radial5"/>
    <dgm:cxn modelId="{E86E16D4-9628-43FA-8648-CC5924711EF8}" type="presParOf" srcId="{1AD29C3A-2972-4E51-9895-6AFD7096F7A6}" destId="{38E7AAEB-5427-4C82-909A-98E7809EF861}" srcOrd="7" destOrd="0" presId="urn:microsoft.com/office/officeart/2005/8/layout/radial5"/>
    <dgm:cxn modelId="{900BCFF7-D47F-4E6A-9CDB-0D91D1665ECC}" type="presParOf" srcId="{38E7AAEB-5427-4C82-909A-98E7809EF861}" destId="{8CA84AB5-301C-4A46-ACE9-59E556F4FA2F}" srcOrd="0" destOrd="0" presId="urn:microsoft.com/office/officeart/2005/8/layout/radial5"/>
    <dgm:cxn modelId="{3FF804B7-73E2-43C1-815D-3469075DBB5C}" type="presParOf" srcId="{1AD29C3A-2972-4E51-9895-6AFD7096F7A6}" destId="{399465B0-EE8D-4F45-8A1A-2CF9A8A2F1C4}" srcOrd="8" destOrd="0" presId="urn:microsoft.com/office/officeart/2005/8/layout/radial5"/>
    <dgm:cxn modelId="{5B8B8AA4-35FF-46F5-BD1C-4EA76D3C3F3F}" type="presParOf" srcId="{1AD29C3A-2972-4E51-9895-6AFD7096F7A6}" destId="{5C2B0F07-1874-43FD-B2B4-9D41985E8A3E}" srcOrd="9" destOrd="0" presId="urn:microsoft.com/office/officeart/2005/8/layout/radial5"/>
    <dgm:cxn modelId="{35BBE3D6-4CE2-46A2-8E6F-808BA3FB9A6F}" type="presParOf" srcId="{5C2B0F07-1874-43FD-B2B4-9D41985E8A3E}" destId="{EB191161-2F41-4A4E-B2C3-0D4025EFE1BB}" srcOrd="0" destOrd="0" presId="urn:microsoft.com/office/officeart/2005/8/layout/radial5"/>
    <dgm:cxn modelId="{A5F82CE6-D5E0-41FF-AF45-A94451E90FB2}" type="presParOf" srcId="{1AD29C3A-2972-4E51-9895-6AFD7096F7A6}" destId="{5655418A-37E7-4E54-8F9C-E853D0B3DBEE}" srcOrd="10" destOrd="0" presId="urn:microsoft.com/office/officeart/2005/8/layout/radial5"/>
    <dgm:cxn modelId="{8717F574-31D9-4618-8774-CF5138B5D77D}" type="presParOf" srcId="{1AD29C3A-2972-4E51-9895-6AFD7096F7A6}" destId="{854E095E-F204-47E3-8B12-992A3BF84BD9}" srcOrd="11" destOrd="0" presId="urn:microsoft.com/office/officeart/2005/8/layout/radial5"/>
    <dgm:cxn modelId="{6B52606D-1AC6-42FB-AD01-2FA9482F10B3}" type="presParOf" srcId="{854E095E-F204-47E3-8B12-992A3BF84BD9}" destId="{867957FC-C46D-408C-8399-E193A50EDFA3}" srcOrd="0" destOrd="0" presId="urn:microsoft.com/office/officeart/2005/8/layout/radial5"/>
    <dgm:cxn modelId="{0FB6E614-5BF9-401C-A511-4E294AB3D4A3}" type="presParOf" srcId="{1AD29C3A-2972-4E51-9895-6AFD7096F7A6}" destId="{0641F092-117A-473E-BF25-ACC54F62C43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DDF1F1-0E16-4E9E-9A57-0297132F2D3F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59E21C8-3CEA-4D7F-9428-A259B0A9BF0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800" dirty="0" smtClean="0"/>
            <a:t>Описание</a:t>
          </a:r>
          <a:endParaRPr lang="ru-RU" sz="2800" dirty="0"/>
        </a:p>
      </dgm:t>
    </dgm:pt>
    <dgm:pt modelId="{A10570EE-E034-43F6-B9F5-BCA169707EC7}" type="parTrans" cxnId="{A8E5381D-88FF-49C3-83A9-0EB6CF856332}">
      <dgm:prSet/>
      <dgm:spPr/>
      <dgm:t>
        <a:bodyPr/>
        <a:lstStyle/>
        <a:p>
          <a:endParaRPr lang="ru-RU"/>
        </a:p>
      </dgm:t>
    </dgm:pt>
    <dgm:pt modelId="{52468125-24AC-438D-9B17-179D17637C4A}" type="sibTrans" cxnId="{A8E5381D-88FF-49C3-83A9-0EB6CF856332}">
      <dgm:prSet/>
      <dgm:spPr/>
      <dgm:t>
        <a:bodyPr/>
        <a:lstStyle/>
        <a:p>
          <a:endParaRPr lang="ru-RU"/>
        </a:p>
      </dgm:t>
    </dgm:pt>
    <dgm:pt modelId="{080BEB50-FC74-48AC-9937-E62C3DB1DD8C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b="1" i="0" dirty="0" smtClean="0"/>
            <a:t>Основные и вспомогательные процессы</a:t>
          </a:r>
          <a:endParaRPr lang="ru-RU" sz="1600" dirty="0"/>
        </a:p>
      </dgm:t>
    </dgm:pt>
    <dgm:pt modelId="{3CB2FC3B-E833-4CDC-B63C-AE097E5041C9}" type="parTrans" cxnId="{37510083-AADD-488F-9947-13A4E04743A5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441D9FA7-B9E0-4401-AD6F-ECC16839D12C}" type="sibTrans" cxnId="{37510083-AADD-488F-9947-13A4E04743A5}">
      <dgm:prSet/>
      <dgm:spPr/>
      <dgm:t>
        <a:bodyPr/>
        <a:lstStyle/>
        <a:p>
          <a:endParaRPr lang="ru-RU"/>
        </a:p>
      </dgm:t>
    </dgm:pt>
    <dgm:pt modelId="{BBF0413B-E443-432D-9126-53564701DC9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b="1" i="0" dirty="0" smtClean="0"/>
            <a:t>Руководство по качеству</a:t>
          </a:r>
          <a:endParaRPr lang="ru-RU" sz="2400" dirty="0"/>
        </a:p>
      </dgm:t>
    </dgm:pt>
    <dgm:pt modelId="{8C6F33E0-0DE9-4282-8823-08A82BAAE88C}" type="sibTrans" cxnId="{8D1AB3F8-E26E-4C11-A77D-7927C171A152}">
      <dgm:prSet/>
      <dgm:spPr/>
      <dgm:t>
        <a:bodyPr/>
        <a:lstStyle/>
        <a:p>
          <a:endParaRPr lang="ru-RU"/>
        </a:p>
      </dgm:t>
    </dgm:pt>
    <dgm:pt modelId="{B514B223-5783-4057-8586-87E1086F7DB1}" type="parTrans" cxnId="{8D1AB3F8-E26E-4C11-A77D-7927C171A152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F7854885-94EF-4382-AE3F-4EAC0DEE7918}" type="pres">
      <dgm:prSet presAssocID="{16DDF1F1-0E16-4E9E-9A57-0297132F2D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C5565-450F-47D5-99CC-047E33DC3A1E}" type="pres">
      <dgm:prSet presAssocID="{059E21C8-3CEA-4D7F-9428-A259B0A9BF0A}" presName="centerShape" presStyleLbl="node0" presStyleIdx="0" presStyleCnt="1" custScaleX="160993" custLinFactNeighborX="-1202" custLinFactNeighborY="-42182"/>
      <dgm:spPr/>
      <dgm:t>
        <a:bodyPr/>
        <a:lstStyle/>
        <a:p>
          <a:endParaRPr lang="ru-RU"/>
        </a:p>
      </dgm:t>
    </dgm:pt>
    <dgm:pt modelId="{2AA09D95-78AF-46CD-8E0D-18FE6618C2F0}" type="pres">
      <dgm:prSet presAssocID="{3CB2FC3B-E833-4CDC-B63C-AE097E5041C9}" presName="parTrans" presStyleLbl="sibTrans2D1" presStyleIdx="0" presStyleCnt="2"/>
      <dgm:spPr/>
      <dgm:t>
        <a:bodyPr/>
        <a:lstStyle/>
        <a:p>
          <a:endParaRPr lang="ru-RU"/>
        </a:p>
      </dgm:t>
    </dgm:pt>
    <dgm:pt modelId="{1FEFA9E6-3FAB-4E5A-ADBA-9471E7F77CFB}" type="pres">
      <dgm:prSet presAssocID="{3CB2FC3B-E833-4CDC-B63C-AE097E5041C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C6EC8DB-3A0F-44FD-96BF-4FD6A5D2AE03}" type="pres">
      <dgm:prSet presAssocID="{080BEB50-FC74-48AC-9937-E62C3DB1DD8C}" presName="node" presStyleLbl="node1" presStyleIdx="0" presStyleCnt="2" custScaleX="259974" custScaleY="96935" custRadScaleRad="141002" custRadScaleInc="135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C2783-3CFA-4F2A-AB6B-1955324D5712}" type="pres">
      <dgm:prSet presAssocID="{B514B223-5783-4057-8586-87E1086F7DB1}" presName="parTrans" presStyleLbl="sibTrans2D1" presStyleIdx="1" presStyleCnt="2"/>
      <dgm:spPr/>
      <dgm:t>
        <a:bodyPr/>
        <a:lstStyle/>
        <a:p>
          <a:endParaRPr lang="ru-RU"/>
        </a:p>
      </dgm:t>
    </dgm:pt>
    <dgm:pt modelId="{17BE149E-6010-41EC-8787-BBA56C2E4E4E}" type="pres">
      <dgm:prSet presAssocID="{B514B223-5783-4057-8586-87E1086F7DB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B14377C-38DE-4D4A-AA23-D897C535249A}" type="pres">
      <dgm:prSet presAssocID="{BBF0413B-E443-432D-9126-53564701DC9B}" presName="node" presStyleLbl="node1" presStyleIdx="1" presStyleCnt="2" custScaleX="203364" custScaleY="65272" custRadScaleRad="145199" custRadScaleInc="66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520A7B-6C8C-462E-9692-617CDCC811D7}" type="presOf" srcId="{059E21C8-3CEA-4D7F-9428-A259B0A9BF0A}" destId="{DACC5565-450F-47D5-99CC-047E33DC3A1E}" srcOrd="0" destOrd="0" presId="urn:microsoft.com/office/officeart/2005/8/layout/radial5"/>
    <dgm:cxn modelId="{75733426-A000-43B8-8C56-B9C201BDE59F}" type="presOf" srcId="{080BEB50-FC74-48AC-9937-E62C3DB1DD8C}" destId="{BC6EC8DB-3A0F-44FD-96BF-4FD6A5D2AE03}" srcOrd="0" destOrd="0" presId="urn:microsoft.com/office/officeart/2005/8/layout/radial5"/>
    <dgm:cxn modelId="{9C127BB9-2794-4EAD-8501-CBB289A73D8D}" type="presOf" srcId="{3CB2FC3B-E833-4CDC-B63C-AE097E5041C9}" destId="{1FEFA9E6-3FAB-4E5A-ADBA-9471E7F77CFB}" srcOrd="1" destOrd="0" presId="urn:microsoft.com/office/officeart/2005/8/layout/radial5"/>
    <dgm:cxn modelId="{37510083-AADD-488F-9947-13A4E04743A5}" srcId="{059E21C8-3CEA-4D7F-9428-A259B0A9BF0A}" destId="{080BEB50-FC74-48AC-9937-E62C3DB1DD8C}" srcOrd="0" destOrd="0" parTransId="{3CB2FC3B-E833-4CDC-B63C-AE097E5041C9}" sibTransId="{441D9FA7-B9E0-4401-AD6F-ECC16839D12C}"/>
    <dgm:cxn modelId="{8D1AB3F8-E26E-4C11-A77D-7927C171A152}" srcId="{059E21C8-3CEA-4D7F-9428-A259B0A9BF0A}" destId="{BBF0413B-E443-432D-9126-53564701DC9B}" srcOrd="1" destOrd="0" parTransId="{B514B223-5783-4057-8586-87E1086F7DB1}" sibTransId="{8C6F33E0-0DE9-4282-8823-08A82BAAE88C}"/>
    <dgm:cxn modelId="{EB6EE953-7950-4FCE-8A00-CCDC1FDA8A00}" type="presOf" srcId="{3CB2FC3B-E833-4CDC-B63C-AE097E5041C9}" destId="{2AA09D95-78AF-46CD-8E0D-18FE6618C2F0}" srcOrd="0" destOrd="0" presId="urn:microsoft.com/office/officeart/2005/8/layout/radial5"/>
    <dgm:cxn modelId="{B4F5D539-09A8-47A5-9496-C7A9D797E97F}" type="presOf" srcId="{16DDF1F1-0E16-4E9E-9A57-0297132F2D3F}" destId="{F7854885-94EF-4382-AE3F-4EAC0DEE7918}" srcOrd="0" destOrd="0" presId="urn:microsoft.com/office/officeart/2005/8/layout/radial5"/>
    <dgm:cxn modelId="{1F1DBA09-5E45-4721-A196-EAEB5F18B7AD}" type="presOf" srcId="{B514B223-5783-4057-8586-87E1086F7DB1}" destId="{17BE149E-6010-41EC-8787-BBA56C2E4E4E}" srcOrd="1" destOrd="0" presId="urn:microsoft.com/office/officeart/2005/8/layout/radial5"/>
    <dgm:cxn modelId="{A8E5381D-88FF-49C3-83A9-0EB6CF856332}" srcId="{16DDF1F1-0E16-4E9E-9A57-0297132F2D3F}" destId="{059E21C8-3CEA-4D7F-9428-A259B0A9BF0A}" srcOrd="0" destOrd="0" parTransId="{A10570EE-E034-43F6-B9F5-BCA169707EC7}" sibTransId="{52468125-24AC-438D-9B17-179D17637C4A}"/>
    <dgm:cxn modelId="{7902A760-8803-4278-9467-ABAFED09E5F5}" type="presOf" srcId="{B514B223-5783-4057-8586-87E1086F7DB1}" destId="{399C2783-3CFA-4F2A-AB6B-1955324D5712}" srcOrd="0" destOrd="0" presId="urn:microsoft.com/office/officeart/2005/8/layout/radial5"/>
    <dgm:cxn modelId="{9746B0DC-9C81-402C-BCC0-8FB2DDE1DDC1}" type="presOf" srcId="{BBF0413B-E443-432D-9126-53564701DC9B}" destId="{0B14377C-38DE-4D4A-AA23-D897C535249A}" srcOrd="0" destOrd="0" presId="urn:microsoft.com/office/officeart/2005/8/layout/radial5"/>
    <dgm:cxn modelId="{BA972861-908A-4A76-840C-D5775EC1EE1A}" type="presParOf" srcId="{F7854885-94EF-4382-AE3F-4EAC0DEE7918}" destId="{DACC5565-450F-47D5-99CC-047E33DC3A1E}" srcOrd="0" destOrd="0" presId="urn:microsoft.com/office/officeart/2005/8/layout/radial5"/>
    <dgm:cxn modelId="{DD02F2AA-0376-4C20-96FE-144100AA6EFD}" type="presParOf" srcId="{F7854885-94EF-4382-AE3F-4EAC0DEE7918}" destId="{2AA09D95-78AF-46CD-8E0D-18FE6618C2F0}" srcOrd="1" destOrd="0" presId="urn:microsoft.com/office/officeart/2005/8/layout/radial5"/>
    <dgm:cxn modelId="{A6A08500-C6A2-4A8F-AAA9-A433944BDE8F}" type="presParOf" srcId="{2AA09D95-78AF-46CD-8E0D-18FE6618C2F0}" destId="{1FEFA9E6-3FAB-4E5A-ADBA-9471E7F77CFB}" srcOrd="0" destOrd="0" presId="urn:microsoft.com/office/officeart/2005/8/layout/radial5"/>
    <dgm:cxn modelId="{6297E71F-4812-413E-822C-50EB2F1ECE67}" type="presParOf" srcId="{F7854885-94EF-4382-AE3F-4EAC0DEE7918}" destId="{BC6EC8DB-3A0F-44FD-96BF-4FD6A5D2AE03}" srcOrd="2" destOrd="0" presId="urn:microsoft.com/office/officeart/2005/8/layout/radial5"/>
    <dgm:cxn modelId="{56BC0EA2-A1BA-43BF-AC79-22927740F621}" type="presParOf" srcId="{F7854885-94EF-4382-AE3F-4EAC0DEE7918}" destId="{399C2783-3CFA-4F2A-AB6B-1955324D5712}" srcOrd="3" destOrd="0" presId="urn:microsoft.com/office/officeart/2005/8/layout/radial5"/>
    <dgm:cxn modelId="{14201704-C222-480F-97F3-958B8443BEF0}" type="presParOf" srcId="{399C2783-3CFA-4F2A-AB6B-1955324D5712}" destId="{17BE149E-6010-41EC-8787-BBA56C2E4E4E}" srcOrd="0" destOrd="0" presId="urn:microsoft.com/office/officeart/2005/8/layout/radial5"/>
    <dgm:cxn modelId="{17FED7A0-8E1B-4DFC-BD25-F7D94264DF63}" type="presParOf" srcId="{F7854885-94EF-4382-AE3F-4EAC0DEE7918}" destId="{0B14377C-38DE-4D4A-AA23-D897C535249A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DDF1F1-0E16-4E9E-9A57-0297132F2D3F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59E21C8-3CEA-4D7F-9428-A259B0A9BF0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800" dirty="0" smtClean="0"/>
            <a:t>Система </a:t>
          </a:r>
          <a:r>
            <a:rPr lang="en-US" sz="2800" dirty="0" smtClean="0"/>
            <a:t>KPI</a:t>
          </a:r>
          <a:endParaRPr lang="ru-RU" sz="2800" dirty="0"/>
        </a:p>
      </dgm:t>
    </dgm:pt>
    <dgm:pt modelId="{A10570EE-E034-43F6-B9F5-BCA169707EC7}" type="parTrans" cxnId="{A8E5381D-88FF-49C3-83A9-0EB6CF856332}">
      <dgm:prSet/>
      <dgm:spPr/>
      <dgm:t>
        <a:bodyPr/>
        <a:lstStyle/>
        <a:p>
          <a:endParaRPr lang="ru-RU"/>
        </a:p>
      </dgm:t>
    </dgm:pt>
    <dgm:pt modelId="{52468125-24AC-438D-9B17-179D17637C4A}" type="sibTrans" cxnId="{A8E5381D-88FF-49C3-83A9-0EB6CF856332}">
      <dgm:prSet/>
      <dgm:spPr/>
      <dgm:t>
        <a:bodyPr/>
        <a:lstStyle/>
        <a:p>
          <a:endParaRPr lang="ru-RU"/>
        </a:p>
      </dgm:t>
    </dgm:pt>
    <dgm:pt modelId="{080BEB50-FC74-48AC-9937-E62C3DB1DD8C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i="0" dirty="0" smtClean="0"/>
            <a:t>Контроль</a:t>
          </a:r>
          <a:endParaRPr lang="ru-RU" sz="1600" dirty="0"/>
        </a:p>
      </dgm:t>
    </dgm:pt>
    <dgm:pt modelId="{3CB2FC3B-E833-4CDC-B63C-AE097E5041C9}" type="parTrans" cxnId="{37510083-AADD-488F-9947-13A4E04743A5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441D9FA7-B9E0-4401-AD6F-ECC16839D12C}" type="sibTrans" cxnId="{37510083-AADD-488F-9947-13A4E04743A5}">
      <dgm:prSet/>
      <dgm:spPr/>
      <dgm:t>
        <a:bodyPr/>
        <a:lstStyle/>
        <a:p>
          <a:endParaRPr lang="ru-RU"/>
        </a:p>
      </dgm:t>
    </dgm:pt>
    <dgm:pt modelId="{BBF0413B-E443-432D-9126-53564701DC9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i="0" dirty="0" smtClean="0"/>
            <a:t>Критерии достижения поставленных целей</a:t>
          </a:r>
          <a:endParaRPr lang="ru-RU" sz="2400" dirty="0"/>
        </a:p>
      </dgm:t>
    </dgm:pt>
    <dgm:pt modelId="{8C6F33E0-0DE9-4282-8823-08A82BAAE88C}" type="sibTrans" cxnId="{8D1AB3F8-E26E-4C11-A77D-7927C171A152}">
      <dgm:prSet/>
      <dgm:spPr/>
      <dgm:t>
        <a:bodyPr/>
        <a:lstStyle/>
        <a:p>
          <a:endParaRPr lang="ru-RU"/>
        </a:p>
      </dgm:t>
    </dgm:pt>
    <dgm:pt modelId="{B514B223-5783-4057-8586-87E1086F7DB1}" type="parTrans" cxnId="{8D1AB3F8-E26E-4C11-A77D-7927C171A152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F7854885-94EF-4382-AE3F-4EAC0DEE7918}" type="pres">
      <dgm:prSet presAssocID="{16DDF1F1-0E16-4E9E-9A57-0297132F2D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C5565-450F-47D5-99CC-047E33DC3A1E}" type="pres">
      <dgm:prSet presAssocID="{059E21C8-3CEA-4D7F-9428-A259B0A9BF0A}" presName="centerShape" presStyleLbl="node0" presStyleIdx="0" presStyleCnt="1" custScaleX="160993" custLinFactNeighborX="-1202" custLinFactNeighborY="-42182"/>
      <dgm:spPr/>
      <dgm:t>
        <a:bodyPr/>
        <a:lstStyle/>
        <a:p>
          <a:endParaRPr lang="ru-RU"/>
        </a:p>
      </dgm:t>
    </dgm:pt>
    <dgm:pt modelId="{2AA09D95-78AF-46CD-8E0D-18FE6618C2F0}" type="pres">
      <dgm:prSet presAssocID="{3CB2FC3B-E833-4CDC-B63C-AE097E5041C9}" presName="parTrans" presStyleLbl="sibTrans2D1" presStyleIdx="0" presStyleCnt="2"/>
      <dgm:spPr/>
      <dgm:t>
        <a:bodyPr/>
        <a:lstStyle/>
        <a:p>
          <a:endParaRPr lang="ru-RU"/>
        </a:p>
      </dgm:t>
    </dgm:pt>
    <dgm:pt modelId="{1FEFA9E6-3FAB-4E5A-ADBA-9471E7F77CFB}" type="pres">
      <dgm:prSet presAssocID="{3CB2FC3B-E833-4CDC-B63C-AE097E5041C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C6EC8DB-3A0F-44FD-96BF-4FD6A5D2AE03}" type="pres">
      <dgm:prSet presAssocID="{080BEB50-FC74-48AC-9937-E62C3DB1DD8C}" presName="node" presStyleLbl="node1" presStyleIdx="0" presStyleCnt="2" custScaleX="259974" custScaleY="96935" custRadScaleRad="141002" custRadScaleInc="135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C2783-3CFA-4F2A-AB6B-1955324D5712}" type="pres">
      <dgm:prSet presAssocID="{B514B223-5783-4057-8586-87E1086F7DB1}" presName="parTrans" presStyleLbl="sibTrans2D1" presStyleIdx="1" presStyleCnt="2"/>
      <dgm:spPr/>
      <dgm:t>
        <a:bodyPr/>
        <a:lstStyle/>
        <a:p>
          <a:endParaRPr lang="ru-RU"/>
        </a:p>
      </dgm:t>
    </dgm:pt>
    <dgm:pt modelId="{17BE149E-6010-41EC-8787-BBA56C2E4E4E}" type="pres">
      <dgm:prSet presAssocID="{B514B223-5783-4057-8586-87E1086F7DB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B14377C-38DE-4D4A-AA23-D897C535249A}" type="pres">
      <dgm:prSet presAssocID="{BBF0413B-E443-432D-9126-53564701DC9B}" presName="node" presStyleLbl="node1" presStyleIdx="1" presStyleCnt="2" custScaleX="213528" custScaleY="105934" custRadScaleRad="145199" custRadScaleInc="66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151A9A-A17B-40C6-8F6D-2689DC868457}" type="presOf" srcId="{BBF0413B-E443-432D-9126-53564701DC9B}" destId="{0B14377C-38DE-4D4A-AA23-D897C535249A}" srcOrd="0" destOrd="0" presId="urn:microsoft.com/office/officeart/2005/8/layout/radial5"/>
    <dgm:cxn modelId="{A8E5381D-88FF-49C3-83A9-0EB6CF856332}" srcId="{16DDF1F1-0E16-4E9E-9A57-0297132F2D3F}" destId="{059E21C8-3CEA-4D7F-9428-A259B0A9BF0A}" srcOrd="0" destOrd="0" parTransId="{A10570EE-E034-43F6-B9F5-BCA169707EC7}" sibTransId="{52468125-24AC-438D-9B17-179D17637C4A}"/>
    <dgm:cxn modelId="{693025D3-2918-4800-B69C-2FDC8616E4C8}" type="presOf" srcId="{080BEB50-FC74-48AC-9937-E62C3DB1DD8C}" destId="{BC6EC8DB-3A0F-44FD-96BF-4FD6A5D2AE03}" srcOrd="0" destOrd="0" presId="urn:microsoft.com/office/officeart/2005/8/layout/radial5"/>
    <dgm:cxn modelId="{8A51B21E-1D2B-450C-8BFC-951C20699B71}" type="presOf" srcId="{16DDF1F1-0E16-4E9E-9A57-0297132F2D3F}" destId="{F7854885-94EF-4382-AE3F-4EAC0DEE7918}" srcOrd="0" destOrd="0" presId="urn:microsoft.com/office/officeart/2005/8/layout/radial5"/>
    <dgm:cxn modelId="{37510083-AADD-488F-9947-13A4E04743A5}" srcId="{059E21C8-3CEA-4D7F-9428-A259B0A9BF0A}" destId="{080BEB50-FC74-48AC-9937-E62C3DB1DD8C}" srcOrd="0" destOrd="0" parTransId="{3CB2FC3B-E833-4CDC-B63C-AE097E5041C9}" sibTransId="{441D9FA7-B9E0-4401-AD6F-ECC16839D12C}"/>
    <dgm:cxn modelId="{1B773DE3-F036-4C63-8972-FAF38DBAB862}" type="presOf" srcId="{059E21C8-3CEA-4D7F-9428-A259B0A9BF0A}" destId="{DACC5565-450F-47D5-99CC-047E33DC3A1E}" srcOrd="0" destOrd="0" presId="urn:microsoft.com/office/officeart/2005/8/layout/radial5"/>
    <dgm:cxn modelId="{1357E36C-29A8-40AA-BF5B-84C64F0A6B66}" type="presOf" srcId="{B514B223-5783-4057-8586-87E1086F7DB1}" destId="{17BE149E-6010-41EC-8787-BBA56C2E4E4E}" srcOrd="1" destOrd="0" presId="urn:microsoft.com/office/officeart/2005/8/layout/radial5"/>
    <dgm:cxn modelId="{388BF81A-449C-4782-A88B-D74CF6D29C4E}" type="presOf" srcId="{B514B223-5783-4057-8586-87E1086F7DB1}" destId="{399C2783-3CFA-4F2A-AB6B-1955324D5712}" srcOrd="0" destOrd="0" presId="urn:microsoft.com/office/officeart/2005/8/layout/radial5"/>
    <dgm:cxn modelId="{8D1AB3F8-E26E-4C11-A77D-7927C171A152}" srcId="{059E21C8-3CEA-4D7F-9428-A259B0A9BF0A}" destId="{BBF0413B-E443-432D-9126-53564701DC9B}" srcOrd="1" destOrd="0" parTransId="{B514B223-5783-4057-8586-87E1086F7DB1}" sibTransId="{8C6F33E0-0DE9-4282-8823-08A82BAAE88C}"/>
    <dgm:cxn modelId="{213DA77C-ADB4-445B-A013-86BD589E374D}" type="presOf" srcId="{3CB2FC3B-E833-4CDC-B63C-AE097E5041C9}" destId="{2AA09D95-78AF-46CD-8E0D-18FE6618C2F0}" srcOrd="0" destOrd="0" presId="urn:microsoft.com/office/officeart/2005/8/layout/radial5"/>
    <dgm:cxn modelId="{FF43287C-0551-45E6-B348-13D4DDF6C107}" type="presOf" srcId="{3CB2FC3B-E833-4CDC-B63C-AE097E5041C9}" destId="{1FEFA9E6-3FAB-4E5A-ADBA-9471E7F77CFB}" srcOrd="1" destOrd="0" presId="urn:microsoft.com/office/officeart/2005/8/layout/radial5"/>
    <dgm:cxn modelId="{15C46685-64A8-4DA1-AD8D-54289587C45A}" type="presParOf" srcId="{F7854885-94EF-4382-AE3F-4EAC0DEE7918}" destId="{DACC5565-450F-47D5-99CC-047E33DC3A1E}" srcOrd="0" destOrd="0" presId="urn:microsoft.com/office/officeart/2005/8/layout/radial5"/>
    <dgm:cxn modelId="{EDC1D300-BD45-43DB-80E0-E05D9A6DE333}" type="presParOf" srcId="{F7854885-94EF-4382-AE3F-4EAC0DEE7918}" destId="{2AA09D95-78AF-46CD-8E0D-18FE6618C2F0}" srcOrd="1" destOrd="0" presId="urn:microsoft.com/office/officeart/2005/8/layout/radial5"/>
    <dgm:cxn modelId="{D5DDBDA9-FE50-4241-AEF6-313317501493}" type="presParOf" srcId="{2AA09D95-78AF-46CD-8E0D-18FE6618C2F0}" destId="{1FEFA9E6-3FAB-4E5A-ADBA-9471E7F77CFB}" srcOrd="0" destOrd="0" presId="urn:microsoft.com/office/officeart/2005/8/layout/radial5"/>
    <dgm:cxn modelId="{A3311CA3-E234-4DB1-91AA-71FBD210C8F1}" type="presParOf" srcId="{F7854885-94EF-4382-AE3F-4EAC0DEE7918}" destId="{BC6EC8DB-3A0F-44FD-96BF-4FD6A5D2AE03}" srcOrd="2" destOrd="0" presId="urn:microsoft.com/office/officeart/2005/8/layout/radial5"/>
    <dgm:cxn modelId="{22358772-983C-4EFB-86D3-7292FA30CC4D}" type="presParOf" srcId="{F7854885-94EF-4382-AE3F-4EAC0DEE7918}" destId="{399C2783-3CFA-4F2A-AB6B-1955324D5712}" srcOrd="3" destOrd="0" presId="urn:microsoft.com/office/officeart/2005/8/layout/radial5"/>
    <dgm:cxn modelId="{5BC9431C-8772-4480-8537-5929CD9C5857}" type="presParOf" srcId="{399C2783-3CFA-4F2A-AB6B-1955324D5712}" destId="{17BE149E-6010-41EC-8787-BBA56C2E4E4E}" srcOrd="0" destOrd="0" presId="urn:microsoft.com/office/officeart/2005/8/layout/radial5"/>
    <dgm:cxn modelId="{9250A926-DD4A-4440-B84B-A4DD541FBFAD}" type="presParOf" srcId="{F7854885-94EF-4382-AE3F-4EAC0DEE7918}" destId="{0B14377C-38DE-4D4A-AA23-D897C535249A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DDF1F1-0E16-4E9E-9A57-0297132F2D3F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59E21C8-3CEA-4D7F-9428-A259B0A9BF0A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Управление</a:t>
          </a:r>
          <a:endParaRPr lang="ru-RU" dirty="0"/>
        </a:p>
      </dgm:t>
    </dgm:pt>
    <dgm:pt modelId="{A10570EE-E034-43F6-B9F5-BCA169707EC7}" type="parTrans" cxnId="{A8E5381D-88FF-49C3-83A9-0EB6CF856332}">
      <dgm:prSet/>
      <dgm:spPr/>
      <dgm:t>
        <a:bodyPr/>
        <a:lstStyle/>
        <a:p>
          <a:endParaRPr lang="ru-RU"/>
        </a:p>
      </dgm:t>
    </dgm:pt>
    <dgm:pt modelId="{52468125-24AC-438D-9B17-179D17637C4A}" type="sibTrans" cxnId="{A8E5381D-88FF-49C3-83A9-0EB6CF856332}">
      <dgm:prSet/>
      <dgm:spPr/>
      <dgm:t>
        <a:bodyPr/>
        <a:lstStyle/>
        <a:p>
          <a:endParaRPr lang="ru-RU"/>
        </a:p>
      </dgm:t>
    </dgm:pt>
    <dgm:pt modelId="{CA814A58-172E-4A7E-ACA0-BB2BD2CD142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dirty="0" smtClean="0"/>
            <a:t>Несоответствия</a:t>
          </a:r>
          <a:endParaRPr lang="ru-RU" sz="2400" dirty="0"/>
        </a:p>
      </dgm:t>
    </dgm:pt>
    <dgm:pt modelId="{8E8C1082-9D87-4020-ABEA-FD34341EFBBE}" type="parTrans" cxnId="{4DCB1710-FDAE-41E9-AFCB-B6A53C2044BB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D1D91576-929C-42BF-8645-D00072E59EE4}" type="sibTrans" cxnId="{4DCB1710-FDAE-41E9-AFCB-B6A53C2044BB}">
      <dgm:prSet/>
      <dgm:spPr/>
      <dgm:t>
        <a:bodyPr/>
        <a:lstStyle/>
        <a:p>
          <a:endParaRPr lang="ru-RU"/>
        </a:p>
      </dgm:t>
    </dgm:pt>
    <dgm:pt modelId="{4F324C27-D2AF-49DB-93B7-35018FF7218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i="0" dirty="0" smtClean="0"/>
            <a:t>Состояния ресурсов организации</a:t>
          </a:r>
          <a:endParaRPr lang="ru-RU" sz="2400" dirty="0"/>
        </a:p>
      </dgm:t>
    </dgm:pt>
    <dgm:pt modelId="{51317A7A-E0FD-4421-A048-3A082E574EA9}" type="parTrans" cxnId="{4A1F2E75-D939-4877-8329-ECE583FC0668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EA5B09CE-2180-45D9-A7FF-6E7C70743013}" type="sibTrans" cxnId="{4A1F2E75-D939-4877-8329-ECE583FC0668}">
      <dgm:prSet/>
      <dgm:spPr/>
      <dgm:t>
        <a:bodyPr/>
        <a:lstStyle/>
        <a:p>
          <a:endParaRPr lang="ru-RU"/>
        </a:p>
      </dgm:t>
    </dgm:pt>
    <dgm:pt modelId="{3BE4CCF3-C864-42B2-A8F0-2DDE83A6B4D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dirty="0" smtClean="0"/>
            <a:t>Риски</a:t>
          </a:r>
          <a:endParaRPr lang="ru-RU" sz="1800" dirty="0"/>
        </a:p>
      </dgm:t>
    </dgm:pt>
    <dgm:pt modelId="{067AFB09-910D-4399-8CF4-96C9F57306DB}" type="parTrans" cxnId="{18BB36D7-6E2A-488F-9DFB-22F73871783D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71B736A7-E0B6-4C70-A1D3-2DD31E99590A}" type="sibTrans" cxnId="{18BB36D7-6E2A-488F-9DFB-22F73871783D}">
      <dgm:prSet/>
      <dgm:spPr/>
      <dgm:t>
        <a:bodyPr/>
        <a:lstStyle/>
        <a:p>
          <a:endParaRPr lang="ru-RU"/>
        </a:p>
      </dgm:t>
    </dgm:pt>
    <dgm:pt modelId="{F7854885-94EF-4382-AE3F-4EAC0DEE7918}" type="pres">
      <dgm:prSet presAssocID="{16DDF1F1-0E16-4E9E-9A57-0297132F2D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C5565-450F-47D5-99CC-047E33DC3A1E}" type="pres">
      <dgm:prSet presAssocID="{059E21C8-3CEA-4D7F-9428-A259B0A9BF0A}" presName="centerShape" presStyleLbl="node0" presStyleIdx="0" presStyleCnt="1" custScaleX="156890" custLinFactNeighborX="-271" custLinFactNeighborY="-2996"/>
      <dgm:spPr/>
      <dgm:t>
        <a:bodyPr/>
        <a:lstStyle/>
        <a:p>
          <a:endParaRPr lang="ru-RU"/>
        </a:p>
      </dgm:t>
    </dgm:pt>
    <dgm:pt modelId="{4CFF2097-C440-49E5-95E0-888B00523033}" type="pres">
      <dgm:prSet presAssocID="{8E8C1082-9D87-4020-ABEA-FD34341EFBBE}" presName="parTrans" presStyleLbl="sibTrans2D1" presStyleIdx="0" presStyleCnt="3"/>
      <dgm:spPr/>
      <dgm:t>
        <a:bodyPr/>
        <a:lstStyle/>
        <a:p>
          <a:endParaRPr lang="ru-RU"/>
        </a:p>
      </dgm:t>
    </dgm:pt>
    <dgm:pt modelId="{FCCC0FE7-B722-4B7A-A58B-9A9E5D756B7F}" type="pres">
      <dgm:prSet presAssocID="{8E8C1082-9D87-4020-ABEA-FD34341EFBB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80C01E0-057B-4949-B9BB-62166D2697E0}" type="pres">
      <dgm:prSet presAssocID="{CA814A58-172E-4A7E-ACA0-BB2BD2CD1428}" presName="node" presStyleLbl="node1" presStyleIdx="0" presStyleCnt="3" custScaleX="227837" custScaleY="63823" custRadScaleRad="107033" custRadScaleInc="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D8492-1801-44E6-A825-26E5AE2FC13B}" type="pres">
      <dgm:prSet presAssocID="{51317A7A-E0FD-4421-A048-3A082E574EA9}" presName="parTrans" presStyleLbl="sibTrans2D1" presStyleIdx="1" presStyleCnt="3"/>
      <dgm:spPr/>
      <dgm:t>
        <a:bodyPr/>
        <a:lstStyle/>
        <a:p>
          <a:endParaRPr lang="ru-RU"/>
        </a:p>
      </dgm:t>
    </dgm:pt>
    <dgm:pt modelId="{9D783AD1-A42F-4574-90B0-052C9AF1334E}" type="pres">
      <dgm:prSet presAssocID="{51317A7A-E0FD-4421-A048-3A082E574EA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01BD963-6839-41A2-B06C-F9B6E1A0EA3B}" type="pres">
      <dgm:prSet presAssocID="{4F324C27-D2AF-49DB-93B7-35018FF72183}" presName="node" presStyleLbl="node1" presStyleIdx="1" presStyleCnt="3" custScaleX="208645" custScaleY="62080" custRadScaleRad="147368" custRadScaleInc="33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F12E9-AEA3-41D9-91F6-63F078EE8354}" type="pres">
      <dgm:prSet presAssocID="{067AFB09-910D-4399-8CF4-96C9F57306DB}" presName="parTrans" presStyleLbl="sibTrans2D1" presStyleIdx="2" presStyleCnt="3"/>
      <dgm:spPr/>
      <dgm:t>
        <a:bodyPr/>
        <a:lstStyle/>
        <a:p>
          <a:endParaRPr lang="ru-RU"/>
        </a:p>
      </dgm:t>
    </dgm:pt>
    <dgm:pt modelId="{ABF88D41-4210-4387-9E07-092B9C432925}" type="pres">
      <dgm:prSet presAssocID="{067AFB09-910D-4399-8CF4-96C9F57306D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2D4B506-41A4-4BD5-9D39-CC16F072C27F}" type="pres">
      <dgm:prSet presAssocID="{3BE4CCF3-C864-42B2-A8F0-2DDE83A6B4D5}" presName="node" presStyleLbl="node1" presStyleIdx="2" presStyleCnt="3" custScaleX="204508" custScaleY="53359" custRadScaleRad="144477" custRadScaleInc="-18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E5381D-88FF-49C3-83A9-0EB6CF856332}" srcId="{16DDF1F1-0E16-4E9E-9A57-0297132F2D3F}" destId="{059E21C8-3CEA-4D7F-9428-A259B0A9BF0A}" srcOrd="0" destOrd="0" parTransId="{A10570EE-E034-43F6-B9F5-BCA169707EC7}" sibTransId="{52468125-24AC-438D-9B17-179D17637C4A}"/>
    <dgm:cxn modelId="{016CF4D0-00B5-44A6-BDA0-D9682D11B6D2}" type="presOf" srcId="{067AFB09-910D-4399-8CF4-96C9F57306DB}" destId="{ABF88D41-4210-4387-9E07-092B9C432925}" srcOrd="1" destOrd="0" presId="urn:microsoft.com/office/officeart/2005/8/layout/radial5"/>
    <dgm:cxn modelId="{18BB36D7-6E2A-488F-9DFB-22F73871783D}" srcId="{059E21C8-3CEA-4D7F-9428-A259B0A9BF0A}" destId="{3BE4CCF3-C864-42B2-A8F0-2DDE83A6B4D5}" srcOrd="2" destOrd="0" parTransId="{067AFB09-910D-4399-8CF4-96C9F57306DB}" sibTransId="{71B736A7-E0B6-4C70-A1D3-2DD31E99590A}"/>
    <dgm:cxn modelId="{F9C098AD-E032-4C85-90BC-4A1CDA26F43F}" type="presOf" srcId="{51317A7A-E0FD-4421-A048-3A082E574EA9}" destId="{9D783AD1-A42F-4574-90B0-052C9AF1334E}" srcOrd="1" destOrd="0" presId="urn:microsoft.com/office/officeart/2005/8/layout/radial5"/>
    <dgm:cxn modelId="{6BC898FF-971B-4800-954E-77DC4794C5F5}" type="presOf" srcId="{059E21C8-3CEA-4D7F-9428-A259B0A9BF0A}" destId="{DACC5565-450F-47D5-99CC-047E33DC3A1E}" srcOrd="0" destOrd="0" presId="urn:microsoft.com/office/officeart/2005/8/layout/radial5"/>
    <dgm:cxn modelId="{6B633851-36A1-46EB-A068-9D4F43CC4F18}" type="presOf" srcId="{51317A7A-E0FD-4421-A048-3A082E574EA9}" destId="{474D8492-1801-44E6-A825-26E5AE2FC13B}" srcOrd="0" destOrd="0" presId="urn:microsoft.com/office/officeart/2005/8/layout/radial5"/>
    <dgm:cxn modelId="{4D5E9761-2603-4069-8770-578DC9346ABC}" type="presOf" srcId="{4F324C27-D2AF-49DB-93B7-35018FF72183}" destId="{001BD963-6839-41A2-B06C-F9B6E1A0EA3B}" srcOrd="0" destOrd="0" presId="urn:microsoft.com/office/officeart/2005/8/layout/radial5"/>
    <dgm:cxn modelId="{4A1F2E75-D939-4877-8329-ECE583FC0668}" srcId="{059E21C8-3CEA-4D7F-9428-A259B0A9BF0A}" destId="{4F324C27-D2AF-49DB-93B7-35018FF72183}" srcOrd="1" destOrd="0" parTransId="{51317A7A-E0FD-4421-A048-3A082E574EA9}" sibTransId="{EA5B09CE-2180-45D9-A7FF-6E7C70743013}"/>
    <dgm:cxn modelId="{687BAA17-4E07-4C83-9906-1E45327C6396}" type="presOf" srcId="{CA814A58-172E-4A7E-ACA0-BB2BD2CD1428}" destId="{A80C01E0-057B-4949-B9BB-62166D2697E0}" srcOrd="0" destOrd="0" presId="urn:microsoft.com/office/officeart/2005/8/layout/radial5"/>
    <dgm:cxn modelId="{24B718C3-0181-4A08-99BD-854AA2BC82F5}" type="presOf" srcId="{3BE4CCF3-C864-42B2-A8F0-2DDE83A6B4D5}" destId="{A2D4B506-41A4-4BD5-9D39-CC16F072C27F}" srcOrd="0" destOrd="0" presId="urn:microsoft.com/office/officeart/2005/8/layout/radial5"/>
    <dgm:cxn modelId="{6EB57700-99BE-4D49-841C-CCBA52D84F74}" type="presOf" srcId="{16DDF1F1-0E16-4E9E-9A57-0297132F2D3F}" destId="{F7854885-94EF-4382-AE3F-4EAC0DEE7918}" srcOrd="0" destOrd="0" presId="urn:microsoft.com/office/officeart/2005/8/layout/radial5"/>
    <dgm:cxn modelId="{4DCB1710-FDAE-41E9-AFCB-B6A53C2044BB}" srcId="{059E21C8-3CEA-4D7F-9428-A259B0A9BF0A}" destId="{CA814A58-172E-4A7E-ACA0-BB2BD2CD1428}" srcOrd="0" destOrd="0" parTransId="{8E8C1082-9D87-4020-ABEA-FD34341EFBBE}" sibTransId="{D1D91576-929C-42BF-8645-D00072E59EE4}"/>
    <dgm:cxn modelId="{CA23AEE4-AA8E-43C3-ACDD-F4898D568D9C}" type="presOf" srcId="{8E8C1082-9D87-4020-ABEA-FD34341EFBBE}" destId="{4CFF2097-C440-49E5-95E0-888B00523033}" srcOrd="0" destOrd="0" presId="urn:microsoft.com/office/officeart/2005/8/layout/radial5"/>
    <dgm:cxn modelId="{64B65497-C4B0-4A84-8AA3-A399BA48827A}" type="presOf" srcId="{8E8C1082-9D87-4020-ABEA-FD34341EFBBE}" destId="{FCCC0FE7-B722-4B7A-A58B-9A9E5D756B7F}" srcOrd="1" destOrd="0" presId="urn:microsoft.com/office/officeart/2005/8/layout/radial5"/>
    <dgm:cxn modelId="{2FD7768A-537C-4D65-BDF5-BD78BD4B6A68}" type="presOf" srcId="{067AFB09-910D-4399-8CF4-96C9F57306DB}" destId="{A87F12E9-AEA3-41D9-91F6-63F078EE8354}" srcOrd="0" destOrd="0" presId="urn:microsoft.com/office/officeart/2005/8/layout/radial5"/>
    <dgm:cxn modelId="{7619CB27-E12B-464C-9685-0714824C652B}" type="presParOf" srcId="{F7854885-94EF-4382-AE3F-4EAC0DEE7918}" destId="{DACC5565-450F-47D5-99CC-047E33DC3A1E}" srcOrd="0" destOrd="0" presId="urn:microsoft.com/office/officeart/2005/8/layout/radial5"/>
    <dgm:cxn modelId="{58647972-ED02-42D2-8386-A8622620ED19}" type="presParOf" srcId="{F7854885-94EF-4382-AE3F-4EAC0DEE7918}" destId="{4CFF2097-C440-49E5-95E0-888B00523033}" srcOrd="1" destOrd="0" presId="urn:microsoft.com/office/officeart/2005/8/layout/radial5"/>
    <dgm:cxn modelId="{E56AAA06-A11C-4A64-A79E-98F91117475D}" type="presParOf" srcId="{4CFF2097-C440-49E5-95E0-888B00523033}" destId="{FCCC0FE7-B722-4B7A-A58B-9A9E5D756B7F}" srcOrd="0" destOrd="0" presId="urn:microsoft.com/office/officeart/2005/8/layout/radial5"/>
    <dgm:cxn modelId="{3BC0B540-13FB-48C1-8A98-5879014BEB5B}" type="presParOf" srcId="{F7854885-94EF-4382-AE3F-4EAC0DEE7918}" destId="{A80C01E0-057B-4949-B9BB-62166D2697E0}" srcOrd="2" destOrd="0" presId="urn:microsoft.com/office/officeart/2005/8/layout/radial5"/>
    <dgm:cxn modelId="{C355C12E-DC63-47F0-ADFF-A87730D8D23A}" type="presParOf" srcId="{F7854885-94EF-4382-AE3F-4EAC0DEE7918}" destId="{474D8492-1801-44E6-A825-26E5AE2FC13B}" srcOrd="3" destOrd="0" presId="urn:microsoft.com/office/officeart/2005/8/layout/radial5"/>
    <dgm:cxn modelId="{E009D5DC-F1F7-467F-9603-0EC8035E0165}" type="presParOf" srcId="{474D8492-1801-44E6-A825-26E5AE2FC13B}" destId="{9D783AD1-A42F-4574-90B0-052C9AF1334E}" srcOrd="0" destOrd="0" presId="urn:microsoft.com/office/officeart/2005/8/layout/radial5"/>
    <dgm:cxn modelId="{81DBD1D7-C806-4DB6-8D9D-7F0A57A26541}" type="presParOf" srcId="{F7854885-94EF-4382-AE3F-4EAC0DEE7918}" destId="{001BD963-6839-41A2-B06C-F9B6E1A0EA3B}" srcOrd="4" destOrd="0" presId="urn:microsoft.com/office/officeart/2005/8/layout/radial5"/>
    <dgm:cxn modelId="{DC3FE672-0B1B-4309-BF43-EE24F1C731FA}" type="presParOf" srcId="{F7854885-94EF-4382-AE3F-4EAC0DEE7918}" destId="{A87F12E9-AEA3-41D9-91F6-63F078EE8354}" srcOrd="5" destOrd="0" presId="urn:microsoft.com/office/officeart/2005/8/layout/radial5"/>
    <dgm:cxn modelId="{0783F6C7-46D7-4813-97D0-6258FABBCFF2}" type="presParOf" srcId="{A87F12E9-AEA3-41D9-91F6-63F078EE8354}" destId="{ABF88D41-4210-4387-9E07-092B9C432925}" srcOrd="0" destOrd="0" presId="urn:microsoft.com/office/officeart/2005/8/layout/radial5"/>
    <dgm:cxn modelId="{8797B426-2B65-448F-82FA-FE51A590F5E9}" type="presParOf" srcId="{F7854885-94EF-4382-AE3F-4EAC0DEE7918}" destId="{A2D4B506-41A4-4BD5-9D39-CC16F072C27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DDF1F1-0E16-4E9E-9A57-0297132F2D3F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59E21C8-3CEA-4D7F-9428-A259B0A9BF0A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Мероприятия СМК</a:t>
          </a:r>
          <a:endParaRPr lang="ru-RU" dirty="0"/>
        </a:p>
      </dgm:t>
    </dgm:pt>
    <dgm:pt modelId="{A10570EE-E034-43F6-B9F5-BCA169707EC7}" type="parTrans" cxnId="{A8E5381D-88FF-49C3-83A9-0EB6CF856332}">
      <dgm:prSet/>
      <dgm:spPr/>
      <dgm:t>
        <a:bodyPr/>
        <a:lstStyle/>
        <a:p>
          <a:endParaRPr lang="ru-RU"/>
        </a:p>
      </dgm:t>
    </dgm:pt>
    <dgm:pt modelId="{52468125-24AC-438D-9B17-179D17637C4A}" type="sibTrans" cxnId="{A8E5381D-88FF-49C3-83A9-0EB6CF856332}">
      <dgm:prSet/>
      <dgm:spPr/>
      <dgm:t>
        <a:bodyPr/>
        <a:lstStyle/>
        <a:p>
          <a:endParaRPr lang="ru-RU"/>
        </a:p>
      </dgm:t>
    </dgm:pt>
    <dgm:pt modelId="{A5E80237-B51B-463C-A972-41AC3768D7B3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000" dirty="0" smtClean="0"/>
            <a:t>Оценка удовлетворённости клиентов</a:t>
          </a:r>
          <a:endParaRPr lang="ru-RU" sz="1400" dirty="0"/>
        </a:p>
      </dgm:t>
    </dgm:pt>
    <dgm:pt modelId="{24E4AED6-BD15-4B91-B806-CEA03AF1D3F4}" type="parTrans" cxnId="{1CB98AE4-6A17-4672-AB30-7B8A0DDA7E3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1D4D072-99CA-4571-8BFF-649D4C1DFBD3}" type="sibTrans" cxnId="{1CB98AE4-6A17-4672-AB30-7B8A0DDA7E3A}">
      <dgm:prSet/>
      <dgm:spPr/>
      <dgm:t>
        <a:bodyPr/>
        <a:lstStyle/>
        <a:p>
          <a:endParaRPr lang="ru-RU"/>
        </a:p>
      </dgm:t>
    </dgm:pt>
    <dgm:pt modelId="{CA814A58-172E-4A7E-ACA0-BB2BD2CD1428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400" dirty="0" smtClean="0"/>
            <a:t>Ведение протоколов действий</a:t>
          </a:r>
          <a:endParaRPr lang="ru-RU" sz="2400" dirty="0"/>
        </a:p>
      </dgm:t>
    </dgm:pt>
    <dgm:pt modelId="{8E8C1082-9D87-4020-ABEA-FD34341EFBBE}" type="parTrans" cxnId="{4DCB1710-FDAE-41E9-AFCB-B6A53C2044B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1D91576-929C-42BF-8645-D00072E59EE4}" type="sibTrans" cxnId="{4DCB1710-FDAE-41E9-AFCB-B6A53C2044BB}">
      <dgm:prSet/>
      <dgm:spPr/>
      <dgm:t>
        <a:bodyPr/>
        <a:lstStyle/>
        <a:p>
          <a:endParaRPr lang="ru-RU"/>
        </a:p>
      </dgm:t>
    </dgm:pt>
    <dgm:pt modelId="{BBF0413B-E443-432D-9126-53564701DC9B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400" dirty="0" smtClean="0"/>
            <a:t>Учёт и обработка жалоб</a:t>
          </a:r>
          <a:endParaRPr lang="ru-RU" sz="2400" dirty="0"/>
        </a:p>
      </dgm:t>
    </dgm:pt>
    <dgm:pt modelId="{B514B223-5783-4057-8586-87E1086F7DB1}" type="parTrans" cxnId="{8D1AB3F8-E26E-4C11-A77D-7927C171A15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C6F33E0-0DE9-4282-8823-08A82BAAE88C}" type="sibTrans" cxnId="{8D1AB3F8-E26E-4C11-A77D-7927C171A152}">
      <dgm:prSet/>
      <dgm:spPr/>
      <dgm:t>
        <a:bodyPr/>
        <a:lstStyle/>
        <a:p>
          <a:endParaRPr lang="ru-RU"/>
        </a:p>
      </dgm:t>
    </dgm:pt>
    <dgm:pt modelId="{4F324C27-D2AF-49DB-93B7-35018FF72183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400" dirty="0" smtClean="0"/>
            <a:t>Отслеживание потребностей и ожиданий сторон</a:t>
          </a:r>
          <a:endParaRPr lang="ru-RU" sz="2400" dirty="0"/>
        </a:p>
      </dgm:t>
    </dgm:pt>
    <dgm:pt modelId="{51317A7A-E0FD-4421-A048-3A082E574EA9}" type="parTrans" cxnId="{4A1F2E75-D939-4877-8329-ECE583FC0668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A5B09CE-2180-45D9-A7FF-6E7C70743013}" type="sibTrans" cxnId="{4A1F2E75-D939-4877-8329-ECE583FC0668}">
      <dgm:prSet/>
      <dgm:spPr/>
      <dgm:t>
        <a:bodyPr/>
        <a:lstStyle/>
        <a:p>
          <a:endParaRPr lang="ru-RU"/>
        </a:p>
      </dgm:t>
    </dgm:pt>
    <dgm:pt modelId="{3BE4CCF3-C864-42B2-A8F0-2DDE83A6B4D5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400" dirty="0" smtClean="0"/>
            <a:t>Разработка документации</a:t>
          </a:r>
          <a:endParaRPr lang="ru-RU" sz="1800" dirty="0"/>
        </a:p>
      </dgm:t>
    </dgm:pt>
    <dgm:pt modelId="{067AFB09-910D-4399-8CF4-96C9F57306DB}" type="parTrans" cxnId="{18BB36D7-6E2A-488F-9DFB-22F73871783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1B736A7-E0B6-4C70-A1D3-2DD31E99590A}" type="sibTrans" cxnId="{18BB36D7-6E2A-488F-9DFB-22F73871783D}">
      <dgm:prSet/>
      <dgm:spPr/>
      <dgm:t>
        <a:bodyPr/>
        <a:lstStyle/>
        <a:p>
          <a:endParaRPr lang="ru-RU"/>
        </a:p>
      </dgm:t>
    </dgm:pt>
    <dgm:pt modelId="{F7854885-94EF-4382-AE3F-4EAC0DEE7918}" type="pres">
      <dgm:prSet presAssocID="{16DDF1F1-0E16-4E9E-9A57-0297132F2D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C5565-450F-47D5-99CC-047E33DC3A1E}" type="pres">
      <dgm:prSet presAssocID="{059E21C8-3CEA-4D7F-9428-A259B0A9BF0A}" presName="centerShape" presStyleLbl="node0" presStyleIdx="0" presStyleCnt="1" custScaleX="162227"/>
      <dgm:spPr/>
      <dgm:t>
        <a:bodyPr/>
        <a:lstStyle/>
        <a:p>
          <a:endParaRPr lang="ru-RU"/>
        </a:p>
      </dgm:t>
    </dgm:pt>
    <dgm:pt modelId="{399C2783-3CFA-4F2A-AB6B-1955324D5712}" type="pres">
      <dgm:prSet presAssocID="{B514B223-5783-4057-8586-87E1086F7DB1}" presName="parTrans" presStyleLbl="sibTrans2D1" presStyleIdx="0" presStyleCnt="5"/>
      <dgm:spPr/>
      <dgm:t>
        <a:bodyPr/>
        <a:lstStyle/>
        <a:p>
          <a:endParaRPr lang="ru-RU"/>
        </a:p>
      </dgm:t>
    </dgm:pt>
    <dgm:pt modelId="{17BE149E-6010-41EC-8787-BBA56C2E4E4E}" type="pres">
      <dgm:prSet presAssocID="{B514B223-5783-4057-8586-87E1086F7DB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B14377C-38DE-4D4A-AA23-D897C535249A}" type="pres">
      <dgm:prSet presAssocID="{BBF0413B-E443-432D-9126-53564701DC9B}" presName="node" presStyleLbl="node1" presStyleIdx="0" presStyleCnt="5" custScaleX="221546" custScaleY="65272" custRadScaleRad="107156" custRadScaleInc="1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DF0F7-2D92-4632-BC85-D94FC95D4612}" type="pres">
      <dgm:prSet presAssocID="{24E4AED6-BD15-4B91-B806-CEA03AF1D3F4}" presName="parTrans" presStyleLbl="sibTrans2D1" presStyleIdx="1" presStyleCnt="5"/>
      <dgm:spPr/>
      <dgm:t>
        <a:bodyPr/>
        <a:lstStyle/>
        <a:p>
          <a:endParaRPr lang="ru-RU"/>
        </a:p>
      </dgm:t>
    </dgm:pt>
    <dgm:pt modelId="{BD879F35-57FC-458F-95BE-210B02745370}" type="pres">
      <dgm:prSet presAssocID="{24E4AED6-BD15-4B91-B806-CEA03AF1D3F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9BA622D-D5FE-4A8F-9933-F8A6D9699DC2}" type="pres">
      <dgm:prSet presAssocID="{A5E80237-B51B-463C-A972-41AC3768D7B3}" presName="node" presStyleLbl="node1" presStyleIdx="1" presStyleCnt="5" custScaleX="191655" custScaleY="68980" custRadScaleRad="131729" custRadScaleInc="-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F2097-C440-49E5-95E0-888B00523033}" type="pres">
      <dgm:prSet presAssocID="{8E8C1082-9D87-4020-ABEA-FD34341EFBBE}" presName="parTrans" presStyleLbl="sibTrans2D1" presStyleIdx="2" presStyleCnt="5"/>
      <dgm:spPr/>
      <dgm:t>
        <a:bodyPr/>
        <a:lstStyle/>
        <a:p>
          <a:endParaRPr lang="ru-RU"/>
        </a:p>
      </dgm:t>
    </dgm:pt>
    <dgm:pt modelId="{FCCC0FE7-B722-4B7A-A58B-9A9E5D756B7F}" type="pres">
      <dgm:prSet presAssocID="{8E8C1082-9D87-4020-ABEA-FD34341EFBB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80C01E0-057B-4949-B9BB-62166D2697E0}" type="pres">
      <dgm:prSet presAssocID="{CA814A58-172E-4A7E-ACA0-BB2BD2CD1428}" presName="node" presStyleLbl="node1" presStyleIdx="2" presStyleCnt="5" custScaleX="244287" custScaleY="90403" custRadScaleRad="124705" custRadScaleInc="-29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D8492-1801-44E6-A825-26E5AE2FC13B}" type="pres">
      <dgm:prSet presAssocID="{51317A7A-E0FD-4421-A048-3A082E574EA9}" presName="parTrans" presStyleLbl="sibTrans2D1" presStyleIdx="3" presStyleCnt="5"/>
      <dgm:spPr/>
      <dgm:t>
        <a:bodyPr/>
        <a:lstStyle/>
        <a:p>
          <a:endParaRPr lang="ru-RU"/>
        </a:p>
      </dgm:t>
    </dgm:pt>
    <dgm:pt modelId="{9D783AD1-A42F-4574-90B0-052C9AF1334E}" type="pres">
      <dgm:prSet presAssocID="{51317A7A-E0FD-4421-A048-3A082E574EA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01BD963-6839-41A2-B06C-F9B6E1A0EA3B}" type="pres">
      <dgm:prSet presAssocID="{4F324C27-D2AF-49DB-93B7-35018FF72183}" presName="node" presStyleLbl="node1" presStyleIdx="3" presStyleCnt="5" custScaleX="251331" custScaleY="88999" custRadScaleRad="147368" custRadScaleInc="33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F12E9-AEA3-41D9-91F6-63F078EE8354}" type="pres">
      <dgm:prSet presAssocID="{067AFB09-910D-4399-8CF4-96C9F57306DB}" presName="parTrans" presStyleLbl="sibTrans2D1" presStyleIdx="4" presStyleCnt="5"/>
      <dgm:spPr/>
      <dgm:t>
        <a:bodyPr/>
        <a:lstStyle/>
        <a:p>
          <a:endParaRPr lang="ru-RU"/>
        </a:p>
      </dgm:t>
    </dgm:pt>
    <dgm:pt modelId="{ABF88D41-4210-4387-9E07-092B9C432925}" type="pres">
      <dgm:prSet presAssocID="{067AFB09-910D-4399-8CF4-96C9F57306D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2D4B506-41A4-4BD5-9D39-CC16F072C27F}" type="pres">
      <dgm:prSet presAssocID="{3BE4CCF3-C864-42B2-A8F0-2DDE83A6B4D5}" presName="node" presStyleLbl="node1" presStyleIdx="4" presStyleCnt="5" custScaleX="204508" custScaleY="53359" custRadScaleRad="147155" custRadScaleInc="-6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8D0E70-6CF5-4E7F-8742-D07BC534D4BF}" type="presOf" srcId="{067AFB09-910D-4399-8CF4-96C9F57306DB}" destId="{ABF88D41-4210-4387-9E07-092B9C432925}" srcOrd="1" destOrd="0" presId="urn:microsoft.com/office/officeart/2005/8/layout/radial5"/>
    <dgm:cxn modelId="{03EB4A8B-B66C-47EA-A3C6-C64203E4F38A}" type="presOf" srcId="{8E8C1082-9D87-4020-ABEA-FD34341EFBBE}" destId="{4CFF2097-C440-49E5-95E0-888B00523033}" srcOrd="0" destOrd="0" presId="urn:microsoft.com/office/officeart/2005/8/layout/radial5"/>
    <dgm:cxn modelId="{A8E5381D-88FF-49C3-83A9-0EB6CF856332}" srcId="{16DDF1F1-0E16-4E9E-9A57-0297132F2D3F}" destId="{059E21C8-3CEA-4D7F-9428-A259B0A9BF0A}" srcOrd="0" destOrd="0" parTransId="{A10570EE-E034-43F6-B9F5-BCA169707EC7}" sibTransId="{52468125-24AC-438D-9B17-179D17637C4A}"/>
    <dgm:cxn modelId="{5825FD26-1FAE-4097-A2A0-6350096D0EBD}" type="presOf" srcId="{B514B223-5783-4057-8586-87E1086F7DB1}" destId="{17BE149E-6010-41EC-8787-BBA56C2E4E4E}" srcOrd="1" destOrd="0" presId="urn:microsoft.com/office/officeart/2005/8/layout/radial5"/>
    <dgm:cxn modelId="{696DF704-3401-48BD-9DAF-0E79248DF548}" type="presOf" srcId="{CA814A58-172E-4A7E-ACA0-BB2BD2CD1428}" destId="{A80C01E0-057B-4949-B9BB-62166D2697E0}" srcOrd="0" destOrd="0" presId="urn:microsoft.com/office/officeart/2005/8/layout/radial5"/>
    <dgm:cxn modelId="{ABB2D491-EB52-4068-96D3-139D4F86C8A2}" type="presOf" srcId="{8E8C1082-9D87-4020-ABEA-FD34341EFBBE}" destId="{FCCC0FE7-B722-4B7A-A58B-9A9E5D756B7F}" srcOrd="1" destOrd="0" presId="urn:microsoft.com/office/officeart/2005/8/layout/radial5"/>
    <dgm:cxn modelId="{829E691C-98EF-4DB9-BD65-EAA15EE1FF4E}" type="presOf" srcId="{059E21C8-3CEA-4D7F-9428-A259B0A9BF0A}" destId="{DACC5565-450F-47D5-99CC-047E33DC3A1E}" srcOrd="0" destOrd="0" presId="urn:microsoft.com/office/officeart/2005/8/layout/radial5"/>
    <dgm:cxn modelId="{CB2B198B-DA5D-45D0-BBFE-7386D9D5BDFE}" type="presOf" srcId="{24E4AED6-BD15-4B91-B806-CEA03AF1D3F4}" destId="{BD879F35-57FC-458F-95BE-210B02745370}" srcOrd="1" destOrd="0" presId="urn:microsoft.com/office/officeart/2005/8/layout/radial5"/>
    <dgm:cxn modelId="{284EB37C-DFC2-44C5-9421-F5E829A27CF6}" type="presOf" srcId="{51317A7A-E0FD-4421-A048-3A082E574EA9}" destId="{9D783AD1-A42F-4574-90B0-052C9AF1334E}" srcOrd="1" destOrd="0" presId="urn:microsoft.com/office/officeart/2005/8/layout/radial5"/>
    <dgm:cxn modelId="{BA5C8FDA-9EF5-4BD8-AB8C-BF1494F187DD}" type="presOf" srcId="{067AFB09-910D-4399-8CF4-96C9F57306DB}" destId="{A87F12E9-AEA3-41D9-91F6-63F078EE8354}" srcOrd="0" destOrd="0" presId="urn:microsoft.com/office/officeart/2005/8/layout/radial5"/>
    <dgm:cxn modelId="{D709615A-4426-4665-8AAE-250F9A739E4C}" type="presOf" srcId="{24E4AED6-BD15-4B91-B806-CEA03AF1D3F4}" destId="{3F0DF0F7-2D92-4632-BC85-D94FC95D4612}" srcOrd="0" destOrd="0" presId="urn:microsoft.com/office/officeart/2005/8/layout/radial5"/>
    <dgm:cxn modelId="{18BB36D7-6E2A-488F-9DFB-22F73871783D}" srcId="{059E21C8-3CEA-4D7F-9428-A259B0A9BF0A}" destId="{3BE4CCF3-C864-42B2-A8F0-2DDE83A6B4D5}" srcOrd="4" destOrd="0" parTransId="{067AFB09-910D-4399-8CF4-96C9F57306DB}" sibTransId="{71B736A7-E0B6-4C70-A1D3-2DD31E99590A}"/>
    <dgm:cxn modelId="{33826139-F33E-4D62-B61F-C4F6BB808B90}" type="presOf" srcId="{A5E80237-B51B-463C-A972-41AC3768D7B3}" destId="{C9BA622D-D5FE-4A8F-9933-F8A6D9699DC2}" srcOrd="0" destOrd="0" presId="urn:microsoft.com/office/officeart/2005/8/layout/radial5"/>
    <dgm:cxn modelId="{6BC3B722-4BC8-4AFE-B864-8FEC8CDA84F6}" type="presOf" srcId="{B514B223-5783-4057-8586-87E1086F7DB1}" destId="{399C2783-3CFA-4F2A-AB6B-1955324D5712}" srcOrd="0" destOrd="0" presId="urn:microsoft.com/office/officeart/2005/8/layout/radial5"/>
    <dgm:cxn modelId="{F161AB38-A73D-4334-9F82-B74CDE54CC61}" type="presOf" srcId="{16DDF1F1-0E16-4E9E-9A57-0297132F2D3F}" destId="{F7854885-94EF-4382-AE3F-4EAC0DEE7918}" srcOrd="0" destOrd="0" presId="urn:microsoft.com/office/officeart/2005/8/layout/radial5"/>
    <dgm:cxn modelId="{2254A0EC-8FD6-43BE-82A5-81AC5051F6D1}" type="presOf" srcId="{BBF0413B-E443-432D-9126-53564701DC9B}" destId="{0B14377C-38DE-4D4A-AA23-D897C535249A}" srcOrd="0" destOrd="0" presId="urn:microsoft.com/office/officeart/2005/8/layout/radial5"/>
    <dgm:cxn modelId="{3F3D2E4D-9A41-4FB8-8E4D-193E7576849D}" type="presOf" srcId="{3BE4CCF3-C864-42B2-A8F0-2DDE83A6B4D5}" destId="{A2D4B506-41A4-4BD5-9D39-CC16F072C27F}" srcOrd="0" destOrd="0" presId="urn:microsoft.com/office/officeart/2005/8/layout/radial5"/>
    <dgm:cxn modelId="{8D1AB3F8-E26E-4C11-A77D-7927C171A152}" srcId="{059E21C8-3CEA-4D7F-9428-A259B0A9BF0A}" destId="{BBF0413B-E443-432D-9126-53564701DC9B}" srcOrd="0" destOrd="0" parTransId="{B514B223-5783-4057-8586-87E1086F7DB1}" sibTransId="{8C6F33E0-0DE9-4282-8823-08A82BAAE88C}"/>
    <dgm:cxn modelId="{4A1F2E75-D939-4877-8329-ECE583FC0668}" srcId="{059E21C8-3CEA-4D7F-9428-A259B0A9BF0A}" destId="{4F324C27-D2AF-49DB-93B7-35018FF72183}" srcOrd="3" destOrd="0" parTransId="{51317A7A-E0FD-4421-A048-3A082E574EA9}" sibTransId="{EA5B09CE-2180-45D9-A7FF-6E7C70743013}"/>
    <dgm:cxn modelId="{370C12CD-B75F-4F25-948C-5281E052585A}" type="presOf" srcId="{4F324C27-D2AF-49DB-93B7-35018FF72183}" destId="{001BD963-6839-41A2-B06C-F9B6E1A0EA3B}" srcOrd="0" destOrd="0" presId="urn:microsoft.com/office/officeart/2005/8/layout/radial5"/>
    <dgm:cxn modelId="{4DCB1710-FDAE-41E9-AFCB-B6A53C2044BB}" srcId="{059E21C8-3CEA-4D7F-9428-A259B0A9BF0A}" destId="{CA814A58-172E-4A7E-ACA0-BB2BD2CD1428}" srcOrd="2" destOrd="0" parTransId="{8E8C1082-9D87-4020-ABEA-FD34341EFBBE}" sibTransId="{D1D91576-929C-42BF-8645-D00072E59EE4}"/>
    <dgm:cxn modelId="{1CB98AE4-6A17-4672-AB30-7B8A0DDA7E3A}" srcId="{059E21C8-3CEA-4D7F-9428-A259B0A9BF0A}" destId="{A5E80237-B51B-463C-A972-41AC3768D7B3}" srcOrd="1" destOrd="0" parTransId="{24E4AED6-BD15-4B91-B806-CEA03AF1D3F4}" sibTransId="{31D4D072-99CA-4571-8BFF-649D4C1DFBD3}"/>
    <dgm:cxn modelId="{D5DE376B-A571-411B-AF82-5C04A898F81A}" type="presOf" srcId="{51317A7A-E0FD-4421-A048-3A082E574EA9}" destId="{474D8492-1801-44E6-A825-26E5AE2FC13B}" srcOrd="0" destOrd="0" presId="urn:microsoft.com/office/officeart/2005/8/layout/radial5"/>
    <dgm:cxn modelId="{04D0F2DC-A491-4D8B-A276-E487FCF253B7}" type="presParOf" srcId="{F7854885-94EF-4382-AE3F-4EAC0DEE7918}" destId="{DACC5565-450F-47D5-99CC-047E33DC3A1E}" srcOrd="0" destOrd="0" presId="urn:microsoft.com/office/officeart/2005/8/layout/radial5"/>
    <dgm:cxn modelId="{B387DE1C-D356-42B9-B9C2-233E689C8504}" type="presParOf" srcId="{F7854885-94EF-4382-AE3F-4EAC0DEE7918}" destId="{399C2783-3CFA-4F2A-AB6B-1955324D5712}" srcOrd="1" destOrd="0" presId="urn:microsoft.com/office/officeart/2005/8/layout/radial5"/>
    <dgm:cxn modelId="{6268DD50-CFA5-40C6-8221-8DAD6F58EB45}" type="presParOf" srcId="{399C2783-3CFA-4F2A-AB6B-1955324D5712}" destId="{17BE149E-6010-41EC-8787-BBA56C2E4E4E}" srcOrd="0" destOrd="0" presId="urn:microsoft.com/office/officeart/2005/8/layout/radial5"/>
    <dgm:cxn modelId="{2FEF68DC-F940-4A93-A5FA-671C45678223}" type="presParOf" srcId="{F7854885-94EF-4382-AE3F-4EAC0DEE7918}" destId="{0B14377C-38DE-4D4A-AA23-D897C535249A}" srcOrd="2" destOrd="0" presId="urn:microsoft.com/office/officeart/2005/8/layout/radial5"/>
    <dgm:cxn modelId="{419D3BAE-B911-47A9-BC24-46BB37BA52BE}" type="presParOf" srcId="{F7854885-94EF-4382-AE3F-4EAC0DEE7918}" destId="{3F0DF0F7-2D92-4632-BC85-D94FC95D4612}" srcOrd="3" destOrd="0" presId="urn:microsoft.com/office/officeart/2005/8/layout/radial5"/>
    <dgm:cxn modelId="{A17EED29-145D-4F5D-8A76-C8037353AC39}" type="presParOf" srcId="{3F0DF0F7-2D92-4632-BC85-D94FC95D4612}" destId="{BD879F35-57FC-458F-95BE-210B02745370}" srcOrd="0" destOrd="0" presId="urn:microsoft.com/office/officeart/2005/8/layout/radial5"/>
    <dgm:cxn modelId="{ED05879B-A877-469C-AAFE-1ED1ACAF2B60}" type="presParOf" srcId="{F7854885-94EF-4382-AE3F-4EAC0DEE7918}" destId="{C9BA622D-D5FE-4A8F-9933-F8A6D9699DC2}" srcOrd="4" destOrd="0" presId="urn:microsoft.com/office/officeart/2005/8/layout/radial5"/>
    <dgm:cxn modelId="{809A952B-E5BF-413B-A871-13489AB4A817}" type="presParOf" srcId="{F7854885-94EF-4382-AE3F-4EAC0DEE7918}" destId="{4CFF2097-C440-49E5-95E0-888B00523033}" srcOrd="5" destOrd="0" presId="urn:microsoft.com/office/officeart/2005/8/layout/radial5"/>
    <dgm:cxn modelId="{DAFDA208-4FE3-4AB2-A394-99EA6D9809CB}" type="presParOf" srcId="{4CFF2097-C440-49E5-95E0-888B00523033}" destId="{FCCC0FE7-B722-4B7A-A58B-9A9E5D756B7F}" srcOrd="0" destOrd="0" presId="urn:microsoft.com/office/officeart/2005/8/layout/radial5"/>
    <dgm:cxn modelId="{25358E91-7204-42F0-8AA1-37B737B98FC3}" type="presParOf" srcId="{F7854885-94EF-4382-AE3F-4EAC0DEE7918}" destId="{A80C01E0-057B-4949-B9BB-62166D2697E0}" srcOrd="6" destOrd="0" presId="urn:microsoft.com/office/officeart/2005/8/layout/radial5"/>
    <dgm:cxn modelId="{F8EB2088-3827-403F-BDC2-C7B210AFD3E8}" type="presParOf" srcId="{F7854885-94EF-4382-AE3F-4EAC0DEE7918}" destId="{474D8492-1801-44E6-A825-26E5AE2FC13B}" srcOrd="7" destOrd="0" presId="urn:microsoft.com/office/officeart/2005/8/layout/radial5"/>
    <dgm:cxn modelId="{734FD41A-F17F-489F-A97F-736718CFAB17}" type="presParOf" srcId="{474D8492-1801-44E6-A825-26E5AE2FC13B}" destId="{9D783AD1-A42F-4574-90B0-052C9AF1334E}" srcOrd="0" destOrd="0" presId="urn:microsoft.com/office/officeart/2005/8/layout/radial5"/>
    <dgm:cxn modelId="{641F2A5C-A548-4598-8CAA-5A1B196C99D9}" type="presParOf" srcId="{F7854885-94EF-4382-AE3F-4EAC0DEE7918}" destId="{001BD963-6839-41A2-B06C-F9B6E1A0EA3B}" srcOrd="8" destOrd="0" presId="urn:microsoft.com/office/officeart/2005/8/layout/radial5"/>
    <dgm:cxn modelId="{CFB997A2-DFAE-4DA0-94C7-5FC00EB43D97}" type="presParOf" srcId="{F7854885-94EF-4382-AE3F-4EAC0DEE7918}" destId="{A87F12E9-AEA3-41D9-91F6-63F078EE8354}" srcOrd="9" destOrd="0" presId="urn:microsoft.com/office/officeart/2005/8/layout/radial5"/>
    <dgm:cxn modelId="{6C7B9A7F-7989-480D-B28C-FB400B55C335}" type="presParOf" srcId="{A87F12E9-AEA3-41D9-91F6-63F078EE8354}" destId="{ABF88D41-4210-4387-9E07-092B9C432925}" srcOrd="0" destOrd="0" presId="urn:microsoft.com/office/officeart/2005/8/layout/radial5"/>
    <dgm:cxn modelId="{92AF24A0-D59D-4A16-B528-AD879FF60A55}" type="presParOf" srcId="{F7854885-94EF-4382-AE3F-4EAC0DEE7918}" destId="{A2D4B506-41A4-4BD5-9D39-CC16F072C27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DDF1F1-0E16-4E9E-9A57-0297132F2D3F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59E21C8-3CEA-4D7F-9428-A259B0A9BF0A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800" dirty="0" smtClean="0"/>
            <a:t>Для руководства</a:t>
          </a:r>
          <a:endParaRPr lang="ru-RU" sz="2800" dirty="0"/>
        </a:p>
      </dgm:t>
    </dgm:pt>
    <dgm:pt modelId="{A10570EE-E034-43F6-B9F5-BCA169707EC7}" type="parTrans" cxnId="{A8E5381D-88FF-49C3-83A9-0EB6CF856332}">
      <dgm:prSet/>
      <dgm:spPr/>
      <dgm:t>
        <a:bodyPr/>
        <a:lstStyle/>
        <a:p>
          <a:endParaRPr lang="ru-RU"/>
        </a:p>
      </dgm:t>
    </dgm:pt>
    <dgm:pt modelId="{52468125-24AC-438D-9B17-179D17637C4A}" type="sibTrans" cxnId="{A8E5381D-88FF-49C3-83A9-0EB6CF856332}">
      <dgm:prSet/>
      <dgm:spPr/>
      <dgm:t>
        <a:bodyPr/>
        <a:lstStyle/>
        <a:p>
          <a:endParaRPr lang="ru-RU"/>
        </a:p>
      </dgm:t>
    </dgm:pt>
    <dgm:pt modelId="{080BEB50-FC74-48AC-9937-E62C3DB1DD8C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b="1" i="0" dirty="0" smtClean="0"/>
            <a:t>Формирование отчетов с анализом процессов</a:t>
          </a:r>
          <a:endParaRPr lang="ru-RU" sz="1600" dirty="0"/>
        </a:p>
      </dgm:t>
    </dgm:pt>
    <dgm:pt modelId="{3CB2FC3B-E833-4CDC-B63C-AE097E5041C9}" type="parTrans" cxnId="{37510083-AADD-488F-9947-13A4E04743A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41D9FA7-B9E0-4401-AD6F-ECC16839D12C}" type="sibTrans" cxnId="{37510083-AADD-488F-9947-13A4E04743A5}">
      <dgm:prSet/>
      <dgm:spPr/>
      <dgm:t>
        <a:bodyPr/>
        <a:lstStyle/>
        <a:p>
          <a:endParaRPr lang="ru-RU"/>
        </a:p>
      </dgm:t>
    </dgm:pt>
    <dgm:pt modelId="{BBF0413B-E443-432D-9126-53564701DC9B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b="1" i="0" dirty="0" smtClean="0"/>
            <a:t>Анализ состояния СМК</a:t>
          </a:r>
          <a:endParaRPr lang="ru-RU" sz="2400" dirty="0"/>
        </a:p>
      </dgm:t>
    </dgm:pt>
    <dgm:pt modelId="{8C6F33E0-0DE9-4282-8823-08A82BAAE88C}" type="sibTrans" cxnId="{8D1AB3F8-E26E-4C11-A77D-7927C171A152}">
      <dgm:prSet/>
      <dgm:spPr/>
      <dgm:t>
        <a:bodyPr/>
        <a:lstStyle/>
        <a:p>
          <a:endParaRPr lang="ru-RU"/>
        </a:p>
      </dgm:t>
    </dgm:pt>
    <dgm:pt modelId="{B514B223-5783-4057-8586-87E1086F7DB1}" type="parTrans" cxnId="{8D1AB3F8-E26E-4C11-A77D-7927C171A15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7854885-94EF-4382-AE3F-4EAC0DEE7918}" type="pres">
      <dgm:prSet presAssocID="{16DDF1F1-0E16-4E9E-9A57-0297132F2D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C5565-450F-47D5-99CC-047E33DC3A1E}" type="pres">
      <dgm:prSet presAssocID="{059E21C8-3CEA-4D7F-9428-A259B0A9BF0A}" presName="centerShape" presStyleLbl="node0" presStyleIdx="0" presStyleCnt="1" custScaleX="194801" custLinFactNeighborX="-1202" custLinFactNeighborY="-42182"/>
      <dgm:spPr/>
      <dgm:t>
        <a:bodyPr/>
        <a:lstStyle/>
        <a:p>
          <a:endParaRPr lang="ru-RU"/>
        </a:p>
      </dgm:t>
    </dgm:pt>
    <dgm:pt modelId="{2AA09D95-78AF-46CD-8E0D-18FE6618C2F0}" type="pres">
      <dgm:prSet presAssocID="{3CB2FC3B-E833-4CDC-B63C-AE097E5041C9}" presName="parTrans" presStyleLbl="sibTrans2D1" presStyleIdx="0" presStyleCnt="2"/>
      <dgm:spPr/>
      <dgm:t>
        <a:bodyPr/>
        <a:lstStyle/>
        <a:p>
          <a:endParaRPr lang="ru-RU"/>
        </a:p>
      </dgm:t>
    </dgm:pt>
    <dgm:pt modelId="{1FEFA9E6-3FAB-4E5A-ADBA-9471E7F77CFB}" type="pres">
      <dgm:prSet presAssocID="{3CB2FC3B-E833-4CDC-B63C-AE097E5041C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C6EC8DB-3A0F-44FD-96BF-4FD6A5D2AE03}" type="pres">
      <dgm:prSet presAssocID="{080BEB50-FC74-48AC-9937-E62C3DB1DD8C}" presName="node" presStyleLbl="node1" presStyleIdx="0" presStyleCnt="2" custScaleX="290471" custScaleY="96935" custRadScaleRad="141002" custRadScaleInc="135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C2783-3CFA-4F2A-AB6B-1955324D5712}" type="pres">
      <dgm:prSet presAssocID="{B514B223-5783-4057-8586-87E1086F7DB1}" presName="parTrans" presStyleLbl="sibTrans2D1" presStyleIdx="1" presStyleCnt="2"/>
      <dgm:spPr/>
      <dgm:t>
        <a:bodyPr/>
        <a:lstStyle/>
        <a:p>
          <a:endParaRPr lang="ru-RU"/>
        </a:p>
      </dgm:t>
    </dgm:pt>
    <dgm:pt modelId="{17BE149E-6010-41EC-8787-BBA56C2E4E4E}" type="pres">
      <dgm:prSet presAssocID="{B514B223-5783-4057-8586-87E1086F7DB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B14377C-38DE-4D4A-AA23-D897C535249A}" type="pres">
      <dgm:prSet presAssocID="{BBF0413B-E443-432D-9126-53564701DC9B}" presName="node" presStyleLbl="node1" presStyleIdx="1" presStyleCnt="2" custScaleX="213528" custScaleY="105934" custRadScaleRad="145199" custRadScaleInc="66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D754F-B561-4433-A0A0-75F9BC85ECB4}" type="presOf" srcId="{3CB2FC3B-E833-4CDC-B63C-AE097E5041C9}" destId="{1FEFA9E6-3FAB-4E5A-ADBA-9471E7F77CFB}" srcOrd="1" destOrd="0" presId="urn:microsoft.com/office/officeart/2005/8/layout/radial5"/>
    <dgm:cxn modelId="{BDABF42B-D781-4205-8C91-9554FCBB0DA9}" type="presOf" srcId="{BBF0413B-E443-432D-9126-53564701DC9B}" destId="{0B14377C-38DE-4D4A-AA23-D897C535249A}" srcOrd="0" destOrd="0" presId="urn:microsoft.com/office/officeart/2005/8/layout/radial5"/>
    <dgm:cxn modelId="{8354227C-8E32-4FB2-A70E-BB527AA62200}" type="presOf" srcId="{B514B223-5783-4057-8586-87E1086F7DB1}" destId="{17BE149E-6010-41EC-8787-BBA56C2E4E4E}" srcOrd="1" destOrd="0" presId="urn:microsoft.com/office/officeart/2005/8/layout/radial5"/>
    <dgm:cxn modelId="{37510083-AADD-488F-9947-13A4E04743A5}" srcId="{059E21C8-3CEA-4D7F-9428-A259B0A9BF0A}" destId="{080BEB50-FC74-48AC-9937-E62C3DB1DD8C}" srcOrd="0" destOrd="0" parTransId="{3CB2FC3B-E833-4CDC-B63C-AE097E5041C9}" sibTransId="{441D9FA7-B9E0-4401-AD6F-ECC16839D12C}"/>
    <dgm:cxn modelId="{C17584CD-666C-4144-9EA1-EB84D37394F2}" type="presOf" srcId="{3CB2FC3B-E833-4CDC-B63C-AE097E5041C9}" destId="{2AA09D95-78AF-46CD-8E0D-18FE6618C2F0}" srcOrd="0" destOrd="0" presId="urn:microsoft.com/office/officeart/2005/8/layout/radial5"/>
    <dgm:cxn modelId="{8D1AB3F8-E26E-4C11-A77D-7927C171A152}" srcId="{059E21C8-3CEA-4D7F-9428-A259B0A9BF0A}" destId="{BBF0413B-E443-432D-9126-53564701DC9B}" srcOrd="1" destOrd="0" parTransId="{B514B223-5783-4057-8586-87E1086F7DB1}" sibTransId="{8C6F33E0-0DE9-4282-8823-08A82BAAE88C}"/>
    <dgm:cxn modelId="{694F83A0-4D28-4FEF-A781-E6837F218833}" type="presOf" srcId="{B514B223-5783-4057-8586-87E1086F7DB1}" destId="{399C2783-3CFA-4F2A-AB6B-1955324D5712}" srcOrd="0" destOrd="0" presId="urn:microsoft.com/office/officeart/2005/8/layout/radial5"/>
    <dgm:cxn modelId="{9A6091DE-A64F-406A-B24D-B4618C47582E}" type="presOf" srcId="{059E21C8-3CEA-4D7F-9428-A259B0A9BF0A}" destId="{DACC5565-450F-47D5-99CC-047E33DC3A1E}" srcOrd="0" destOrd="0" presId="urn:microsoft.com/office/officeart/2005/8/layout/radial5"/>
    <dgm:cxn modelId="{A8E5381D-88FF-49C3-83A9-0EB6CF856332}" srcId="{16DDF1F1-0E16-4E9E-9A57-0297132F2D3F}" destId="{059E21C8-3CEA-4D7F-9428-A259B0A9BF0A}" srcOrd="0" destOrd="0" parTransId="{A10570EE-E034-43F6-B9F5-BCA169707EC7}" sibTransId="{52468125-24AC-438D-9B17-179D17637C4A}"/>
    <dgm:cxn modelId="{6889F762-FA60-4176-A189-B4582B6ACCC2}" type="presOf" srcId="{16DDF1F1-0E16-4E9E-9A57-0297132F2D3F}" destId="{F7854885-94EF-4382-AE3F-4EAC0DEE7918}" srcOrd="0" destOrd="0" presId="urn:microsoft.com/office/officeart/2005/8/layout/radial5"/>
    <dgm:cxn modelId="{818CC9A7-326A-4E09-9168-82769BAD3D65}" type="presOf" srcId="{080BEB50-FC74-48AC-9937-E62C3DB1DD8C}" destId="{BC6EC8DB-3A0F-44FD-96BF-4FD6A5D2AE03}" srcOrd="0" destOrd="0" presId="urn:microsoft.com/office/officeart/2005/8/layout/radial5"/>
    <dgm:cxn modelId="{AAC97AD7-10FC-4F12-940C-353EFADAB483}" type="presParOf" srcId="{F7854885-94EF-4382-AE3F-4EAC0DEE7918}" destId="{DACC5565-450F-47D5-99CC-047E33DC3A1E}" srcOrd="0" destOrd="0" presId="urn:microsoft.com/office/officeart/2005/8/layout/radial5"/>
    <dgm:cxn modelId="{CE340BE1-132E-485E-A9A5-BBA7810113B9}" type="presParOf" srcId="{F7854885-94EF-4382-AE3F-4EAC0DEE7918}" destId="{2AA09D95-78AF-46CD-8E0D-18FE6618C2F0}" srcOrd="1" destOrd="0" presId="urn:microsoft.com/office/officeart/2005/8/layout/radial5"/>
    <dgm:cxn modelId="{05F188D9-CF8C-4738-917B-B180149A521F}" type="presParOf" srcId="{2AA09D95-78AF-46CD-8E0D-18FE6618C2F0}" destId="{1FEFA9E6-3FAB-4E5A-ADBA-9471E7F77CFB}" srcOrd="0" destOrd="0" presId="urn:microsoft.com/office/officeart/2005/8/layout/radial5"/>
    <dgm:cxn modelId="{EA9B6BD9-8D05-472B-9871-39A849EEF6F4}" type="presParOf" srcId="{F7854885-94EF-4382-AE3F-4EAC0DEE7918}" destId="{BC6EC8DB-3A0F-44FD-96BF-4FD6A5D2AE03}" srcOrd="2" destOrd="0" presId="urn:microsoft.com/office/officeart/2005/8/layout/radial5"/>
    <dgm:cxn modelId="{4A0A439D-47DB-423E-8277-6B7B72605061}" type="presParOf" srcId="{F7854885-94EF-4382-AE3F-4EAC0DEE7918}" destId="{399C2783-3CFA-4F2A-AB6B-1955324D5712}" srcOrd="3" destOrd="0" presId="urn:microsoft.com/office/officeart/2005/8/layout/radial5"/>
    <dgm:cxn modelId="{0CEA2880-867D-4004-8180-7EAC273BE0D0}" type="presParOf" srcId="{399C2783-3CFA-4F2A-AB6B-1955324D5712}" destId="{17BE149E-6010-41EC-8787-BBA56C2E4E4E}" srcOrd="0" destOrd="0" presId="urn:microsoft.com/office/officeart/2005/8/layout/radial5"/>
    <dgm:cxn modelId="{3DFCEA46-747C-456E-8146-301AF7FE0DC8}" type="presParOf" srcId="{F7854885-94EF-4382-AE3F-4EAC0DEE7918}" destId="{0B14377C-38DE-4D4A-AA23-D897C535249A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DDF1F1-0E16-4E9E-9A57-0297132F2D3F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59E21C8-3CEA-4D7F-9428-A259B0A9BF0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800" smtClean="0"/>
            <a:t>Планирование</a:t>
          </a:r>
          <a:endParaRPr lang="ru-RU" sz="2800" dirty="0"/>
        </a:p>
      </dgm:t>
    </dgm:pt>
    <dgm:pt modelId="{A10570EE-E034-43F6-B9F5-BCA169707EC7}" type="parTrans" cxnId="{A8E5381D-88FF-49C3-83A9-0EB6CF856332}">
      <dgm:prSet/>
      <dgm:spPr/>
      <dgm:t>
        <a:bodyPr/>
        <a:lstStyle/>
        <a:p>
          <a:endParaRPr lang="ru-RU"/>
        </a:p>
      </dgm:t>
    </dgm:pt>
    <dgm:pt modelId="{52468125-24AC-438D-9B17-179D17637C4A}" type="sibTrans" cxnId="{A8E5381D-88FF-49C3-83A9-0EB6CF856332}">
      <dgm:prSet/>
      <dgm:spPr/>
      <dgm:t>
        <a:bodyPr/>
        <a:lstStyle/>
        <a:p>
          <a:endParaRPr lang="ru-RU"/>
        </a:p>
      </dgm:t>
    </dgm:pt>
    <dgm:pt modelId="{080BEB50-FC74-48AC-9937-E62C3DB1DD8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b="1" i="0" smtClean="0"/>
            <a:t>Целей развития компании</a:t>
          </a:r>
          <a:endParaRPr lang="ru-RU" sz="1600" dirty="0"/>
        </a:p>
      </dgm:t>
    </dgm:pt>
    <dgm:pt modelId="{3CB2FC3B-E833-4CDC-B63C-AE097E5041C9}" type="parTrans" cxnId="{37510083-AADD-488F-9947-13A4E04743A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41D9FA7-B9E0-4401-AD6F-ECC16839D12C}" type="sibTrans" cxnId="{37510083-AADD-488F-9947-13A4E04743A5}">
      <dgm:prSet/>
      <dgm:spPr/>
      <dgm:t>
        <a:bodyPr/>
        <a:lstStyle/>
        <a:p>
          <a:endParaRPr lang="ru-RU"/>
        </a:p>
      </dgm:t>
    </dgm:pt>
    <dgm:pt modelId="{BBF0413B-E443-432D-9126-53564701DC9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b="1" i="0" smtClean="0"/>
            <a:t>Изменений</a:t>
          </a:r>
          <a:endParaRPr lang="ru-RU" sz="2400" dirty="0"/>
        </a:p>
      </dgm:t>
    </dgm:pt>
    <dgm:pt modelId="{8C6F33E0-0DE9-4282-8823-08A82BAAE88C}" type="sibTrans" cxnId="{8D1AB3F8-E26E-4C11-A77D-7927C171A152}">
      <dgm:prSet/>
      <dgm:spPr/>
      <dgm:t>
        <a:bodyPr/>
        <a:lstStyle/>
        <a:p>
          <a:endParaRPr lang="ru-RU"/>
        </a:p>
      </dgm:t>
    </dgm:pt>
    <dgm:pt modelId="{B514B223-5783-4057-8586-87E1086F7DB1}" type="parTrans" cxnId="{8D1AB3F8-E26E-4C11-A77D-7927C171A15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7854885-94EF-4382-AE3F-4EAC0DEE7918}" type="pres">
      <dgm:prSet presAssocID="{16DDF1F1-0E16-4E9E-9A57-0297132F2D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C5565-450F-47D5-99CC-047E33DC3A1E}" type="pres">
      <dgm:prSet presAssocID="{059E21C8-3CEA-4D7F-9428-A259B0A9BF0A}" presName="centerShape" presStyleLbl="node0" presStyleIdx="0" presStyleCnt="1" custScaleX="235463" custLinFactNeighborX="-1202" custLinFactNeighborY="-42182"/>
      <dgm:spPr/>
      <dgm:t>
        <a:bodyPr/>
        <a:lstStyle/>
        <a:p>
          <a:endParaRPr lang="ru-RU"/>
        </a:p>
      </dgm:t>
    </dgm:pt>
    <dgm:pt modelId="{2AA09D95-78AF-46CD-8E0D-18FE6618C2F0}" type="pres">
      <dgm:prSet presAssocID="{3CB2FC3B-E833-4CDC-B63C-AE097E5041C9}" presName="parTrans" presStyleLbl="sibTrans2D1" presStyleIdx="0" presStyleCnt="2"/>
      <dgm:spPr/>
      <dgm:t>
        <a:bodyPr/>
        <a:lstStyle/>
        <a:p>
          <a:endParaRPr lang="ru-RU"/>
        </a:p>
      </dgm:t>
    </dgm:pt>
    <dgm:pt modelId="{1FEFA9E6-3FAB-4E5A-ADBA-9471E7F77CFB}" type="pres">
      <dgm:prSet presAssocID="{3CB2FC3B-E833-4CDC-B63C-AE097E5041C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C6EC8DB-3A0F-44FD-96BF-4FD6A5D2AE03}" type="pres">
      <dgm:prSet presAssocID="{080BEB50-FC74-48AC-9937-E62C3DB1DD8C}" presName="node" presStyleLbl="node1" presStyleIdx="0" presStyleCnt="2" custScaleX="290471" custScaleY="96935" custRadScaleRad="141002" custRadScaleInc="135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C2783-3CFA-4F2A-AB6B-1955324D5712}" type="pres">
      <dgm:prSet presAssocID="{B514B223-5783-4057-8586-87E1086F7DB1}" presName="parTrans" presStyleLbl="sibTrans2D1" presStyleIdx="1" presStyleCnt="2"/>
      <dgm:spPr/>
      <dgm:t>
        <a:bodyPr/>
        <a:lstStyle/>
        <a:p>
          <a:endParaRPr lang="ru-RU"/>
        </a:p>
      </dgm:t>
    </dgm:pt>
    <dgm:pt modelId="{17BE149E-6010-41EC-8787-BBA56C2E4E4E}" type="pres">
      <dgm:prSet presAssocID="{B514B223-5783-4057-8586-87E1086F7DB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B14377C-38DE-4D4A-AA23-D897C535249A}" type="pres">
      <dgm:prSet presAssocID="{BBF0413B-E443-432D-9126-53564701DC9B}" presName="node" presStyleLbl="node1" presStyleIdx="1" presStyleCnt="2" custScaleX="213528" custScaleY="105934" custRadScaleRad="145199" custRadScaleInc="66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3D3BCC-8241-47A8-8F6D-A71A9B3A4B55}" type="presOf" srcId="{3CB2FC3B-E833-4CDC-B63C-AE097E5041C9}" destId="{1FEFA9E6-3FAB-4E5A-ADBA-9471E7F77CFB}" srcOrd="1" destOrd="0" presId="urn:microsoft.com/office/officeart/2005/8/layout/radial5"/>
    <dgm:cxn modelId="{93C14AD3-818E-4925-ACE6-15EE91D8DE76}" type="presOf" srcId="{16DDF1F1-0E16-4E9E-9A57-0297132F2D3F}" destId="{F7854885-94EF-4382-AE3F-4EAC0DEE7918}" srcOrd="0" destOrd="0" presId="urn:microsoft.com/office/officeart/2005/8/layout/radial5"/>
    <dgm:cxn modelId="{BD84A54B-0B24-472D-8DDF-A5170822FEC7}" type="presOf" srcId="{059E21C8-3CEA-4D7F-9428-A259B0A9BF0A}" destId="{DACC5565-450F-47D5-99CC-047E33DC3A1E}" srcOrd="0" destOrd="0" presId="urn:microsoft.com/office/officeart/2005/8/layout/radial5"/>
    <dgm:cxn modelId="{37510083-AADD-488F-9947-13A4E04743A5}" srcId="{059E21C8-3CEA-4D7F-9428-A259B0A9BF0A}" destId="{080BEB50-FC74-48AC-9937-E62C3DB1DD8C}" srcOrd="0" destOrd="0" parTransId="{3CB2FC3B-E833-4CDC-B63C-AE097E5041C9}" sibTransId="{441D9FA7-B9E0-4401-AD6F-ECC16839D12C}"/>
    <dgm:cxn modelId="{8D1AB3F8-E26E-4C11-A77D-7927C171A152}" srcId="{059E21C8-3CEA-4D7F-9428-A259B0A9BF0A}" destId="{BBF0413B-E443-432D-9126-53564701DC9B}" srcOrd="1" destOrd="0" parTransId="{B514B223-5783-4057-8586-87E1086F7DB1}" sibTransId="{8C6F33E0-0DE9-4282-8823-08A82BAAE88C}"/>
    <dgm:cxn modelId="{A72D78D1-70F6-45D1-897B-3ECF140297E7}" type="presOf" srcId="{3CB2FC3B-E833-4CDC-B63C-AE097E5041C9}" destId="{2AA09D95-78AF-46CD-8E0D-18FE6618C2F0}" srcOrd="0" destOrd="0" presId="urn:microsoft.com/office/officeart/2005/8/layout/radial5"/>
    <dgm:cxn modelId="{A8E5381D-88FF-49C3-83A9-0EB6CF856332}" srcId="{16DDF1F1-0E16-4E9E-9A57-0297132F2D3F}" destId="{059E21C8-3CEA-4D7F-9428-A259B0A9BF0A}" srcOrd="0" destOrd="0" parTransId="{A10570EE-E034-43F6-B9F5-BCA169707EC7}" sibTransId="{52468125-24AC-438D-9B17-179D17637C4A}"/>
    <dgm:cxn modelId="{684F13CD-D212-4404-9A10-00D9E4E35F14}" type="presOf" srcId="{B514B223-5783-4057-8586-87E1086F7DB1}" destId="{17BE149E-6010-41EC-8787-BBA56C2E4E4E}" srcOrd="1" destOrd="0" presId="urn:microsoft.com/office/officeart/2005/8/layout/radial5"/>
    <dgm:cxn modelId="{EB5DBED4-B39E-4501-AA19-C54D114D72D1}" type="presOf" srcId="{080BEB50-FC74-48AC-9937-E62C3DB1DD8C}" destId="{BC6EC8DB-3A0F-44FD-96BF-4FD6A5D2AE03}" srcOrd="0" destOrd="0" presId="urn:microsoft.com/office/officeart/2005/8/layout/radial5"/>
    <dgm:cxn modelId="{89A876AA-4FA6-4E9B-8A96-3F6694A09F84}" type="presOf" srcId="{B514B223-5783-4057-8586-87E1086F7DB1}" destId="{399C2783-3CFA-4F2A-AB6B-1955324D5712}" srcOrd="0" destOrd="0" presId="urn:microsoft.com/office/officeart/2005/8/layout/radial5"/>
    <dgm:cxn modelId="{EDBD1286-C5E5-4AF9-9EE7-E94E4DDD041C}" type="presOf" srcId="{BBF0413B-E443-432D-9126-53564701DC9B}" destId="{0B14377C-38DE-4D4A-AA23-D897C535249A}" srcOrd="0" destOrd="0" presId="urn:microsoft.com/office/officeart/2005/8/layout/radial5"/>
    <dgm:cxn modelId="{8414F071-9F5F-4526-9430-86960C5D5F4B}" type="presParOf" srcId="{F7854885-94EF-4382-AE3F-4EAC0DEE7918}" destId="{DACC5565-450F-47D5-99CC-047E33DC3A1E}" srcOrd="0" destOrd="0" presId="urn:microsoft.com/office/officeart/2005/8/layout/radial5"/>
    <dgm:cxn modelId="{4C7B0336-701B-456B-92DA-4805C64A16E5}" type="presParOf" srcId="{F7854885-94EF-4382-AE3F-4EAC0DEE7918}" destId="{2AA09D95-78AF-46CD-8E0D-18FE6618C2F0}" srcOrd="1" destOrd="0" presId="urn:microsoft.com/office/officeart/2005/8/layout/radial5"/>
    <dgm:cxn modelId="{8FD0DCEF-0390-4665-A4A0-6F28E7120147}" type="presParOf" srcId="{2AA09D95-78AF-46CD-8E0D-18FE6618C2F0}" destId="{1FEFA9E6-3FAB-4E5A-ADBA-9471E7F77CFB}" srcOrd="0" destOrd="0" presId="urn:microsoft.com/office/officeart/2005/8/layout/radial5"/>
    <dgm:cxn modelId="{C10C7788-ED7D-4AB9-BF99-9406BAF358B3}" type="presParOf" srcId="{F7854885-94EF-4382-AE3F-4EAC0DEE7918}" destId="{BC6EC8DB-3A0F-44FD-96BF-4FD6A5D2AE03}" srcOrd="2" destOrd="0" presId="urn:microsoft.com/office/officeart/2005/8/layout/radial5"/>
    <dgm:cxn modelId="{B2BCD873-75A4-4DE6-AF95-71677B987D85}" type="presParOf" srcId="{F7854885-94EF-4382-AE3F-4EAC0DEE7918}" destId="{399C2783-3CFA-4F2A-AB6B-1955324D5712}" srcOrd="3" destOrd="0" presId="urn:microsoft.com/office/officeart/2005/8/layout/radial5"/>
    <dgm:cxn modelId="{AE18E978-FF86-4913-867E-A47ABCFF553D}" type="presParOf" srcId="{399C2783-3CFA-4F2A-AB6B-1955324D5712}" destId="{17BE149E-6010-41EC-8787-BBA56C2E4E4E}" srcOrd="0" destOrd="0" presId="urn:microsoft.com/office/officeart/2005/8/layout/radial5"/>
    <dgm:cxn modelId="{709FF6B1-AD77-4A52-8E5D-5AB3415C38C4}" type="presParOf" srcId="{F7854885-94EF-4382-AE3F-4EAC0DEE7918}" destId="{0B14377C-38DE-4D4A-AA23-D897C535249A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4F463A-C347-45D8-ABB5-FED4C80824F8}" type="doc">
      <dgm:prSet loTypeId="urn:microsoft.com/office/officeart/2005/8/layout/process5" loCatId="process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A493CDC-13A1-45B7-BF6D-FBC4ECB40332}">
      <dgm:prSet phldrT="[Текст]" custT="1"/>
      <dgm:spPr/>
      <dgm:t>
        <a:bodyPr/>
        <a:lstStyle/>
        <a:p>
          <a:r>
            <a:rPr lang="ru-RU" sz="2300" b="0" i="0" dirty="0" smtClean="0"/>
            <a:t>Жалоба клиента</a:t>
          </a:r>
          <a:endParaRPr lang="ru-RU" sz="2300" dirty="0"/>
        </a:p>
      </dgm:t>
    </dgm:pt>
    <dgm:pt modelId="{28317F5D-FCC2-47EA-834C-E846AF12F31C}" type="parTrans" cxnId="{EC52D9F3-BBBA-408E-9FD5-17CA7DED504F}">
      <dgm:prSet/>
      <dgm:spPr/>
      <dgm:t>
        <a:bodyPr/>
        <a:lstStyle/>
        <a:p>
          <a:endParaRPr lang="ru-RU"/>
        </a:p>
      </dgm:t>
    </dgm:pt>
    <dgm:pt modelId="{FB2809FB-A8D8-48BE-B0A1-8EA4743183A7}" type="sibTrans" cxnId="{EC52D9F3-BBBA-408E-9FD5-17CA7DED504F}">
      <dgm:prSet/>
      <dgm:spPr/>
      <dgm:t>
        <a:bodyPr/>
        <a:lstStyle/>
        <a:p>
          <a:endParaRPr lang="ru-RU"/>
        </a:p>
      </dgm:t>
    </dgm:pt>
    <dgm:pt modelId="{998DE4C7-8E5A-4CF0-9007-4909E2A6CE6D}">
      <dgm:prSet phldrT="[Текст]" custT="1"/>
      <dgm:spPr/>
      <dgm:t>
        <a:bodyPr/>
        <a:lstStyle/>
        <a:p>
          <a:r>
            <a:rPr lang="ru-RU" sz="2300" b="0" i="0" dirty="0" smtClean="0"/>
            <a:t>Оценка удовлетворенности</a:t>
          </a:r>
          <a:endParaRPr lang="ru-RU" sz="2300" dirty="0"/>
        </a:p>
      </dgm:t>
    </dgm:pt>
    <dgm:pt modelId="{372C8BB2-F9BE-4A19-98A3-7FC3C4667DA4}" type="parTrans" cxnId="{363FFE03-D6C3-440C-92BB-96F22352AE21}">
      <dgm:prSet/>
      <dgm:spPr/>
      <dgm:t>
        <a:bodyPr/>
        <a:lstStyle/>
        <a:p>
          <a:endParaRPr lang="ru-RU"/>
        </a:p>
      </dgm:t>
    </dgm:pt>
    <dgm:pt modelId="{ADC7EBF4-9247-4178-B933-C5D62AFAB029}" type="sibTrans" cxnId="{363FFE03-D6C3-440C-92BB-96F22352AE21}">
      <dgm:prSet/>
      <dgm:spPr/>
      <dgm:t>
        <a:bodyPr/>
        <a:lstStyle/>
        <a:p>
          <a:endParaRPr lang="ru-RU"/>
        </a:p>
      </dgm:t>
    </dgm:pt>
    <dgm:pt modelId="{530D924D-09DD-4C04-A7C4-60C5B48A9029}">
      <dgm:prSet phldrT="[Текст]" custT="1"/>
      <dgm:spPr/>
      <dgm:t>
        <a:bodyPr/>
        <a:lstStyle/>
        <a:p>
          <a:r>
            <a:rPr lang="ru-RU" sz="2300" b="0" i="0" dirty="0" smtClean="0"/>
            <a:t>Протокол несоответствия</a:t>
          </a:r>
          <a:endParaRPr lang="ru-RU" sz="2300" dirty="0"/>
        </a:p>
      </dgm:t>
    </dgm:pt>
    <dgm:pt modelId="{EEAB98AB-8133-4706-A6D4-9566827240EF}" type="parTrans" cxnId="{FA472E73-E981-41FA-AB21-C0B825004A31}">
      <dgm:prSet/>
      <dgm:spPr/>
      <dgm:t>
        <a:bodyPr/>
        <a:lstStyle/>
        <a:p>
          <a:endParaRPr lang="ru-RU"/>
        </a:p>
      </dgm:t>
    </dgm:pt>
    <dgm:pt modelId="{FA196040-0CEE-447A-AF80-014D4423A7CF}" type="sibTrans" cxnId="{FA472E73-E981-41FA-AB21-C0B825004A31}">
      <dgm:prSet/>
      <dgm:spPr/>
      <dgm:t>
        <a:bodyPr/>
        <a:lstStyle/>
        <a:p>
          <a:endParaRPr lang="ru-RU"/>
        </a:p>
      </dgm:t>
    </dgm:pt>
    <dgm:pt modelId="{07853E96-E8AB-44DE-9ECE-DDD371951A05}">
      <dgm:prSet phldrT="[Текст]" custT="1"/>
      <dgm:spPr/>
      <dgm:t>
        <a:bodyPr/>
        <a:lstStyle/>
        <a:p>
          <a:r>
            <a:rPr lang="ru-RU" sz="2300" b="0" i="0" dirty="0" smtClean="0"/>
            <a:t>Мероприятие по сработавшему риску</a:t>
          </a:r>
          <a:endParaRPr lang="ru-RU" sz="2300" dirty="0"/>
        </a:p>
      </dgm:t>
    </dgm:pt>
    <dgm:pt modelId="{DEC14284-54EB-448D-A457-287284BF9F8B}" type="parTrans" cxnId="{2ADA4E7C-A91D-489B-9E75-E147E11394E1}">
      <dgm:prSet/>
      <dgm:spPr/>
      <dgm:t>
        <a:bodyPr/>
        <a:lstStyle/>
        <a:p>
          <a:endParaRPr lang="ru-RU"/>
        </a:p>
      </dgm:t>
    </dgm:pt>
    <dgm:pt modelId="{956E539D-4610-4373-8F55-7C1F8B3A9351}" type="sibTrans" cxnId="{2ADA4E7C-A91D-489B-9E75-E147E11394E1}">
      <dgm:prSet/>
      <dgm:spPr/>
      <dgm:t>
        <a:bodyPr/>
        <a:lstStyle/>
        <a:p>
          <a:endParaRPr lang="ru-RU"/>
        </a:p>
      </dgm:t>
    </dgm:pt>
    <dgm:pt modelId="{A122BC00-F50B-4D39-B6ED-4BBEEF4DFA08}">
      <dgm:prSet phldrT="[Текст]" custT="1"/>
      <dgm:spPr/>
      <dgm:t>
        <a:bodyPr/>
        <a:lstStyle/>
        <a:p>
          <a:r>
            <a:rPr lang="ru-RU" sz="2300" b="0" i="0" dirty="0" smtClean="0"/>
            <a:t>Мероприятие предупреждающее риски</a:t>
          </a:r>
          <a:endParaRPr lang="ru-RU" sz="2300" dirty="0"/>
        </a:p>
      </dgm:t>
    </dgm:pt>
    <dgm:pt modelId="{4AADDA3F-9660-4482-82AB-15875C8D0B7A}" type="parTrans" cxnId="{25034131-6A05-48FF-A150-CB4058A6BFAD}">
      <dgm:prSet/>
      <dgm:spPr/>
      <dgm:t>
        <a:bodyPr/>
        <a:lstStyle/>
        <a:p>
          <a:endParaRPr lang="ru-RU"/>
        </a:p>
      </dgm:t>
    </dgm:pt>
    <dgm:pt modelId="{95D95204-3D24-4280-8AE0-92C66BDE2493}" type="sibTrans" cxnId="{25034131-6A05-48FF-A150-CB4058A6BFAD}">
      <dgm:prSet/>
      <dgm:spPr/>
      <dgm:t>
        <a:bodyPr/>
        <a:lstStyle/>
        <a:p>
          <a:endParaRPr lang="ru-RU"/>
        </a:p>
      </dgm:t>
    </dgm:pt>
    <dgm:pt modelId="{24805E04-6257-40DD-9B95-B656B5CB0703}" type="pres">
      <dgm:prSet presAssocID="{0A4F463A-C347-45D8-ABB5-FED4C80824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D8758-518B-4CEA-93DF-3C18C79D89FA}" type="pres">
      <dgm:prSet presAssocID="{EA493CDC-13A1-45B7-BF6D-FBC4ECB4033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1E3D2-CEF6-45FA-AC62-FDC18B36B1B5}" type="pres">
      <dgm:prSet presAssocID="{FB2809FB-A8D8-48BE-B0A1-8EA4743183A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EB4E569-D9D5-4230-99BA-ADA5B8BD9A38}" type="pres">
      <dgm:prSet presAssocID="{FB2809FB-A8D8-48BE-B0A1-8EA4743183A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8DBABFE-F24C-42F9-A456-E00BCA5531B0}" type="pres">
      <dgm:prSet presAssocID="{998DE4C7-8E5A-4CF0-9007-4909E2A6CE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B4D05-E47E-45FB-BB4F-5A063BC5A5BA}" type="pres">
      <dgm:prSet presAssocID="{ADC7EBF4-9247-4178-B933-C5D62AFAB02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2D13871-2D89-4028-8DFC-1E53C4344390}" type="pres">
      <dgm:prSet presAssocID="{ADC7EBF4-9247-4178-B933-C5D62AFAB02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35593A9-CD0F-47CC-8919-45B029EECF13}" type="pres">
      <dgm:prSet presAssocID="{530D924D-09DD-4C04-A7C4-60C5B48A9029}" presName="node" presStyleLbl="node1" presStyleIdx="2" presStyleCnt="5" custLinFactNeighborX="-103" custLinFactNeighborY="-1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8311C-AFA8-47ED-B3CC-687AC37534E0}" type="pres">
      <dgm:prSet presAssocID="{FA196040-0CEE-447A-AF80-014D4423A7C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AAD2BCB-AA5D-449E-98D4-3444BA8E1D1B}" type="pres">
      <dgm:prSet presAssocID="{FA196040-0CEE-447A-AF80-014D4423A7C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A96C767-3686-4FAE-BA9D-B8CF26D3AB87}" type="pres">
      <dgm:prSet presAssocID="{07853E96-E8AB-44DE-9ECE-DDD371951A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4ED88-0CA9-4300-8D99-E19EF33E4105}" type="pres">
      <dgm:prSet presAssocID="{956E539D-4610-4373-8F55-7C1F8B3A935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AC2D24A4-5449-4B9B-9C79-4CB3D72F605E}" type="pres">
      <dgm:prSet presAssocID="{956E539D-4610-4373-8F55-7C1F8B3A935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5555302-538C-4752-A039-FD444F4E12B2}" type="pres">
      <dgm:prSet presAssocID="{A122BC00-F50B-4D39-B6ED-4BBEEF4DFA0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3FFE03-D6C3-440C-92BB-96F22352AE21}" srcId="{0A4F463A-C347-45D8-ABB5-FED4C80824F8}" destId="{998DE4C7-8E5A-4CF0-9007-4909E2A6CE6D}" srcOrd="1" destOrd="0" parTransId="{372C8BB2-F9BE-4A19-98A3-7FC3C4667DA4}" sibTransId="{ADC7EBF4-9247-4178-B933-C5D62AFAB029}"/>
    <dgm:cxn modelId="{55DDF523-1842-444F-9F1D-9D428616ADBB}" type="presOf" srcId="{ADC7EBF4-9247-4178-B933-C5D62AFAB029}" destId="{6F4B4D05-E47E-45FB-BB4F-5A063BC5A5BA}" srcOrd="0" destOrd="0" presId="urn:microsoft.com/office/officeart/2005/8/layout/process5"/>
    <dgm:cxn modelId="{A43B828D-4D92-44DE-80F4-C9C1304DADB9}" type="presOf" srcId="{998DE4C7-8E5A-4CF0-9007-4909E2A6CE6D}" destId="{88DBABFE-F24C-42F9-A456-E00BCA5531B0}" srcOrd="0" destOrd="0" presId="urn:microsoft.com/office/officeart/2005/8/layout/process5"/>
    <dgm:cxn modelId="{CBBBC97F-A71A-4AF7-9F5F-8858580C546F}" type="presOf" srcId="{ADC7EBF4-9247-4178-B933-C5D62AFAB029}" destId="{52D13871-2D89-4028-8DFC-1E53C4344390}" srcOrd="1" destOrd="0" presId="urn:microsoft.com/office/officeart/2005/8/layout/process5"/>
    <dgm:cxn modelId="{EC52D9F3-BBBA-408E-9FD5-17CA7DED504F}" srcId="{0A4F463A-C347-45D8-ABB5-FED4C80824F8}" destId="{EA493CDC-13A1-45B7-BF6D-FBC4ECB40332}" srcOrd="0" destOrd="0" parTransId="{28317F5D-FCC2-47EA-834C-E846AF12F31C}" sibTransId="{FB2809FB-A8D8-48BE-B0A1-8EA4743183A7}"/>
    <dgm:cxn modelId="{3FED03E0-46C5-436D-97A7-7EDBC6C9A436}" type="presOf" srcId="{956E539D-4610-4373-8F55-7C1F8B3A9351}" destId="{AC2D24A4-5449-4B9B-9C79-4CB3D72F605E}" srcOrd="1" destOrd="0" presId="urn:microsoft.com/office/officeart/2005/8/layout/process5"/>
    <dgm:cxn modelId="{4995EEB6-A3E1-4050-9BC9-6415850509F8}" type="presOf" srcId="{A122BC00-F50B-4D39-B6ED-4BBEEF4DFA08}" destId="{45555302-538C-4752-A039-FD444F4E12B2}" srcOrd="0" destOrd="0" presId="urn:microsoft.com/office/officeart/2005/8/layout/process5"/>
    <dgm:cxn modelId="{5F697B59-A790-4E78-91A0-492C7F2C4490}" type="presOf" srcId="{FB2809FB-A8D8-48BE-B0A1-8EA4743183A7}" destId="{FEB4E569-D9D5-4230-99BA-ADA5B8BD9A38}" srcOrd="1" destOrd="0" presId="urn:microsoft.com/office/officeart/2005/8/layout/process5"/>
    <dgm:cxn modelId="{25034131-6A05-48FF-A150-CB4058A6BFAD}" srcId="{0A4F463A-C347-45D8-ABB5-FED4C80824F8}" destId="{A122BC00-F50B-4D39-B6ED-4BBEEF4DFA08}" srcOrd="4" destOrd="0" parTransId="{4AADDA3F-9660-4482-82AB-15875C8D0B7A}" sibTransId="{95D95204-3D24-4280-8AE0-92C66BDE2493}"/>
    <dgm:cxn modelId="{98078AC5-0316-462F-AD44-F67A2FDFB430}" type="presOf" srcId="{07853E96-E8AB-44DE-9ECE-DDD371951A05}" destId="{EA96C767-3686-4FAE-BA9D-B8CF26D3AB87}" srcOrd="0" destOrd="0" presId="urn:microsoft.com/office/officeart/2005/8/layout/process5"/>
    <dgm:cxn modelId="{5FA054E3-FBB3-40F8-B53B-CF9C533C8CED}" type="presOf" srcId="{0A4F463A-C347-45D8-ABB5-FED4C80824F8}" destId="{24805E04-6257-40DD-9B95-B656B5CB0703}" srcOrd="0" destOrd="0" presId="urn:microsoft.com/office/officeart/2005/8/layout/process5"/>
    <dgm:cxn modelId="{5BD1BFAB-2A14-486D-9909-7BA2B917F4A2}" type="presOf" srcId="{FA196040-0CEE-447A-AF80-014D4423A7CF}" destId="{96B8311C-AFA8-47ED-B3CC-687AC37534E0}" srcOrd="0" destOrd="0" presId="urn:microsoft.com/office/officeart/2005/8/layout/process5"/>
    <dgm:cxn modelId="{FA472E73-E981-41FA-AB21-C0B825004A31}" srcId="{0A4F463A-C347-45D8-ABB5-FED4C80824F8}" destId="{530D924D-09DD-4C04-A7C4-60C5B48A9029}" srcOrd="2" destOrd="0" parTransId="{EEAB98AB-8133-4706-A6D4-9566827240EF}" sibTransId="{FA196040-0CEE-447A-AF80-014D4423A7CF}"/>
    <dgm:cxn modelId="{EC6FDEC5-19B7-4163-AC1D-174DABEBF4F9}" type="presOf" srcId="{530D924D-09DD-4C04-A7C4-60C5B48A9029}" destId="{C35593A9-CD0F-47CC-8919-45B029EECF13}" srcOrd="0" destOrd="0" presId="urn:microsoft.com/office/officeart/2005/8/layout/process5"/>
    <dgm:cxn modelId="{2ADA4E7C-A91D-489B-9E75-E147E11394E1}" srcId="{0A4F463A-C347-45D8-ABB5-FED4C80824F8}" destId="{07853E96-E8AB-44DE-9ECE-DDD371951A05}" srcOrd="3" destOrd="0" parTransId="{DEC14284-54EB-448D-A457-287284BF9F8B}" sibTransId="{956E539D-4610-4373-8F55-7C1F8B3A9351}"/>
    <dgm:cxn modelId="{A4B82552-021B-4207-BCCA-46C7AF5350F6}" type="presOf" srcId="{956E539D-4610-4373-8F55-7C1F8B3A9351}" destId="{A8F4ED88-0CA9-4300-8D99-E19EF33E4105}" srcOrd="0" destOrd="0" presId="urn:microsoft.com/office/officeart/2005/8/layout/process5"/>
    <dgm:cxn modelId="{D1F6B912-35CC-45C1-8ECA-05BA210A6C8E}" type="presOf" srcId="{EA493CDC-13A1-45B7-BF6D-FBC4ECB40332}" destId="{6B7D8758-518B-4CEA-93DF-3C18C79D89FA}" srcOrd="0" destOrd="0" presId="urn:microsoft.com/office/officeart/2005/8/layout/process5"/>
    <dgm:cxn modelId="{C1036287-8F0A-4A2F-9DDD-0056221A3EA2}" type="presOf" srcId="{FA196040-0CEE-447A-AF80-014D4423A7CF}" destId="{2AAD2BCB-AA5D-449E-98D4-3444BA8E1D1B}" srcOrd="1" destOrd="0" presId="urn:microsoft.com/office/officeart/2005/8/layout/process5"/>
    <dgm:cxn modelId="{C002E3D9-39A2-4B43-8615-77DBB44C5416}" type="presOf" srcId="{FB2809FB-A8D8-48BE-B0A1-8EA4743183A7}" destId="{3311E3D2-CEF6-45FA-AC62-FDC18B36B1B5}" srcOrd="0" destOrd="0" presId="urn:microsoft.com/office/officeart/2005/8/layout/process5"/>
    <dgm:cxn modelId="{F00D2245-C124-4C85-A13D-CA6E68CCFBB6}" type="presParOf" srcId="{24805E04-6257-40DD-9B95-B656B5CB0703}" destId="{6B7D8758-518B-4CEA-93DF-3C18C79D89FA}" srcOrd="0" destOrd="0" presId="urn:microsoft.com/office/officeart/2005/8/layout/process5"/>
    <dgm:cxn modelId="{E45DAC0B-A679-4CD7-9CEF-6683B2309834}" type="presParOf" srcId="{24805E04-6257-40DD-9B95-B656B5CB0703}" destId="{3311E3D2-CEF6-45FA-AC62-FDC18B36B1B5}" srcOrd="1" destOrd="0" presId="urn:microsoft.com/office/officeart/2005/8/layout/process5"/>
    <dgm:cxn modelId="{CFA7AA13-50A7-4104-A6F8-5CAEE3BCA060}" type="presParOf" srcId="{3311E3D2-CEF6-45FA-AC62-FDC18B36B1B5}" destId="{FEB4E569-D9D5-4230-99BA-ADA5B8BD9A38}" srcOrd="0" destOrd="0" presId="urn:microsoft.com/office/officeart/2005/8/layout/process5"/>
    <dgm:cxn modelId="{B0F0958C-1E4D-4137-AF4B-5E52EEB3C3D4}" type="presParOf" srcId="{24805E04-6257-40DD-9B95-B656B5CB0703}" destId="{88DBABFE-F24C-42F9-A456-E00BCA5531B0}" srcOrd="2" destOrd="0" presId="urn:microsoft.com/office/officeart/2005/8/layout/process5"/>
    <dgm:cxn modelId="{0DB15D60-F348-433F-9BC4-16931059861E}" type="presParOf" srcId="{24805E04-6257-40DD-9B95-B656B5CB0703}" destId="{6F4B4D05-E47E-45FB-BB4F-5A063BC5A5BA}" srcOrd="3" destOrd="0" presId="urn:microsoft.com/office/officeart/2005/8/layout/process5"/>
    <dgm:cxn modelId="{6D6601EB-8A1D-40E7-B3DD-3D8FA6C218C5}" type="presParOf" srcId="{6F4B4D05-E47E-45FB-BB4F-5A063BC5A5BA}" destId="{52D13871-2D89-4028-8DFC-1E53C4344390}" srcOrd="0" destOrd="0" presId="urn:microsoft.com/office/officeart/2005/8/layout/process5"/>
    <dgm:cxn modelId="{EC814977-CE4A-4BB6-84D0-BA20737FB775}" type="presParOf" srcId="{24805E04-6257-40DD-9B95-B656B5CB0703}" destId="{C35593A9-CD0F-47CC-8919-45B029EECF13}" srcOrd="4" destOrd="0" presId="urn:microsoft.com/office/officeart/2005/8/layout/process5"/>
    <dgm:cxn modelId="{417C1C74-079D-4C34-A2F2-1F57A2B5446F}" type="presParOf" srcId="{24805E04-6257-40DD-9B95-B656B5CB0703}" destId="{96B8311C-AFA8-47ED-B3CC-687AC37534E0}" srcOrd="5" destOrd="0" presId="urn:microsoft.com/office/officeart/2005/8/layout/process5"/>
    <dgm:cxn modelId="{26B9C61A-A8EB-4DAE-AA3E-EC20CBA1416B}" type="presParOf" srcId="{96B8311C-AFA8-47ED-B3CC-687AC37534E0}" destId="{2AAD2BCB-AA5D-449E-98D4-3444BA8E1D1B}" srcOrd="0" destOrd="0" presId="urn:microsoft.com/office/officeart/2005/8/layout/process5"/>
    <dgm:cxn modelId="{88307A5C-D07C-45EF-9051-039665600348}" type="presParOf" srcId="{24805E04-6257-40DD-9B95-B656B5CB0703}" destId="{EA96C767-3686-4FAE-BA9D-B8CF26D3AB87}" srcOrd="6" destOrd="0" presId="urn:microsoft.com/office/officeart/2005/8/layout/process5"/>
    <dgm:cxn modelId="{B6AF7B66-CFF7-4F96-8F6F-FF50C45EBAE6}" type="presParOf" srcId="{24805E04-6257-40DD-9B95-B656B5CB0703}" destId="{A8F4ED88-0CA9-4300-8D99-E19EF33E4105}" srcOrd="7" destOrd="0" presId="urn:microsoft.com/office/officeart/2005/8/layout/process5"/>
    <dgm:cxn modelId="{30740619-FD78-4DA4-8BD9-B5965AF6EAAB}" type="presParOf" srcId="{A8F4ED88-0CA9-4300-8D99-E19EF33E4105}" destId="{AC2D24A4-5449-4B9B-9C79-4CB3D72F605E}" srcOrd="0" destOrd="0" presId="urn:microsoft.com/office/officeart/2005/8/layout/process5"/>
    <dgm:cxn modelId="{71CA1F50-8C42-411F-A273-B8EA523B7D29}" type="presParOf" srcId="{24805E04-6257-40DD-9B95-B656B5CB0703}" destId="{45555302-538C-4752-A039-FD444F4E12B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37AE0-F59F-4B3E-845C-4CC03867D7C2}">
      <dsp:nvSpPr>
        <dsp:cNvPr id="0" name=""/>
        <dsp:cNvSpPr/>
      </dsp:nvSpPr>
      <dsp:spPr>
        <a:xfrm>
          <a:off x="3457871" y="1917746"/>
          <a:ext cx="1406197" cy="14061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СМК</a:t>
          </a:r>
          <a:endParaRPr lang="ru-RU" sz="3600" kern="1200" dirty="0"/>
        </a:p>
      </dsp:txBody>
      <dsp:txXfrm>
        <a:off x="3663804" y="2123679"/>
        <a:ext cx="994331" cy="994331"/>
      </dsp:txXfrm>
    </dsp:sp>
    <dsp:sp modelId="{63866855-74CC-4BD6-ACAB-DB591E756F3D}">
      <dsp:nvSpPr>
        <dsp:cNvPr id="0" name=""/>
        <dsp:cNvSpPr/>
      </dsp:nvSpPr>
      <dsp:spPr>
        <a:xfrm rot="16200000">
          <a:off x="3932569" y="1260675"/>
          <a:ext cx="456801" cy="478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001089" y="1424816"/>
        <a:ext cx="319761" cy="286865"/>
      </dsp:txXfrm>
    </dsp:sp>
    <dsp:sp modelId="{115B9C65-9CBE-423D-8086-140D607E54FB}">
      <dsp:nvSpPr>
        <dsp:cNvPr id="0" name=""/>
        <dsp:cNvSpPr/>
      </dsp:nvSpPr>
      <dsp:spPr>
        <a:xfrm>
          <a:off x="2671976" y="252144"/>
          <a:ext cx="2977988" cy="8037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Описание</a:t>
          </a:r>
          <a:endParaRPr lang="ru-RU" sz="2400" kern="1200" dirty="0"/>
        </a:p>
      </dsp:txBody>
      <dsp:txXfrm>
        <a:off x="3108092" y="369845"/>
        <a:ext cx="2105756" cy="568310"/>
      </dsp:txXfrm>
    </dsp:sp>
    <dsp:sp modelId="{0F65ED4B-0239-4B0F-B60E-EF5AEF978B39}">
      <dsp:nvSpPr>
        <dsp:cNvPr id="0" name=""/>
        <dsp:cNvSpPr/>
      </dsp:nvSpPr>
      <dsp:spPr>
        <a:xfrm rot="20188332">
          <a:off x="4960683" y="1934032"/>
          <a:ext cx="457394" cy="478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966387" y="2057041"/>
        <a:ext cx="320176" cy="286865"/>
      </dsp:txXfrm>
    </dsp:sp>
    <dsp:sp modelId="{8F9AAC20-80D9-4D19-A0B7-59A15201EF14}">
      <dsp:nvSpPr>
        <dsp:cNvPr id="0" name=""/>
        <dsp:cNvSpPr/>
      </dsp:nvSpPr>
      <dsp:spPr>
        <a:xfrm>
          <a:off x="5112571" y="1105950"/>
          <a:ext cx="2737640" cy="1009213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Система </a:t>
          </a:r>
          <a:r>
            <a:rPr lang="en-US" sz="2400" kern="1200" dirty="0" smtClean="0"/>
            <a:t>KPI</a:t>
          </a:r>
          <a:endParaRPr lang="ru-RU" sz="2400" kern="1200" dirty="0"/>
        </a:p>
      </dsp:txBody>
      <dsp:txXfrm>
        <a:off x="5513489" y="1253746"/>
        <a:ext cx="1935804" cy="713621"/>
      </dsp:txXfrm>
    </dsp:sp>
    <dsp:sp modelId="{05A171B9-4018-4F8A-9A67-5F28B7B73B18}">
      <dsp:nvSpPr>
        <dsp:cNvPr id="0" name=""/>
        <dsp:cNvSpPr/>
      </dsp:nvSpPr>
      <dsp:spPr>
        <a:xfrm rot="1221354">
          <a:off x="4992800" y="2779890"/>
          <a:ext cx="482307" cy="478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997279" y="2850565"/>
        <a:ext cx="338875" cy="286865"/>
      </dsp:txXfrm>
    </dsp:sp>
    <dsp:sp modelId="{01581DDD-F933-4EF4-BEE6-902C9A740AAC}">
      <dsp:nvSpPr>
        <dsp:cNvPr id="0" name=""/>
        <dsp:cNvSpPr/>
      </dsp:nvSpPr>
      <dsp:spPr>
        <a:xfrm>
          <a:off x="5245933" y="3050167"/>
          <a:ext cx="2737219" cy="962007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Управление</a:t>
          </a:r>
          <a:endParaRPr lang="ru-RU" sz="2400" kern="1200" dirty="0"/>
        </a:p>
      </dsp:txBody>
      <dsp:txXfrm>
        <a:off x="5646789" y="3191050"/>
        <a:ext cx="1935507" cy="680241"/>
      </dsp:txXfrm>
    </dsp:sp>
    <dsp:sp modelId="{38E7AAEB-5427-4C82-909A-98E7809EF861}">
      <dsp:nvSpPr>
        <dsp:cNvPr id="0" name=""/>
        <dsp:cNvSpPr/>
      </dsp:nvSpPr>
      <dsp:spPr>
        <a:xfrm rot="5400000">
          <a:off x="3959973" y="3452751"/>
          <a:ext cx="401993" cy="478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020272" y="3488073"/>
        <a:ext cx="281395" cy="286865"/>
      </dsp:txXfrm>
    </dsp:sp>
    <dsp:sp modelId="{399465B0-EE8D-4F45-8A1A-2CF9A8A2F1C4}">
      <dsp:nvSpPr>
        <dsp:cNvPr id="0" name=""/>
        <dsp:cNvSpPr/>
      </dsp:nvSpPr>
      <dsp:spPr>
        <a:xfrm>
          <a:off x="2563952" y="4082421"/>
          <a:ext cx="3194036" cy="1010535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Мероприятия СМК</a:t>
          </a:r>
          <a:endParaRPr lang="ru-RU" sz="2400" kern="1200" dirty="0"/>
        </a:p>
      </dsp:txBody>
      <dsp:txXfrm>
        <a:off x="3031708" y="4230410"/>
        <a:ext cx="2258524" cy="714557"/>
      </dsp:txXfrm>
    </dsp:sp>
    <dsp:sp modelId="{5C2B0F07-1874-43FD-B2B4-9D41985E8A3E}">
      <dsp:nvSpPr>
        <dsp:cNvPr id="0" name=""/>
        <dsp:cNvSpPr/>
      </dsp:nvSpPr>
      <dsp:spPr>
        <a:xfrm rot="9721854">
          <a:off x="2935077" y="2713458"/>
          <a:ext cx="406498" cy="478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054052" y="2790268"/>
        <a:ext cx="284549" cy="286865"/>
      </dsp:txXfrm>
    </dsp:sp>
    <dsp:sp modelId="{5655418A-37E7-4E54-8F9C-E853D0B3DBEE}">
      <dsp:nvSpPr>
        <dsp:cNvPr id="0" name=""/>
        <dsp:cNvSpPr/>
      </dsp:nvSpPr>
      <dsp:spPr>
        <a:xfrm>
          <a:off x="145770" y="2904782"/>
          <a:ext cx="3018500" cy="1057600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Для руководства</a:t>
          </a:r>
          <a:endParaRPr lang="ru-RU" sz="2400" kern="1200" dirty="0"/>
        </a:p>
      </dsp:txBody>
      <dsp:txXfrm>
        <a:off x="587819" y="3059664"/>
        <a:ext cx="2134402" cy="747836"/>
      </dsp:txXfrm>
    </dsp:sp>
    <dsp:sp modelId="{854E095E-F204-47E3-8B12-992A3BF84BD9}">
      <dsp:nvSpPr>
        <dsp:cNvPr id="0" name=""/>
        <dsp:cNvSpPr/>
      </dsp:nvSpPr>
      <dsp:spPr>
        <a:xfrm rot="12011235">
          <a:off x="2715847" y="1956683"/>
          <a:ext cx="577840" cy="478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854873" y="2077052"/>
        <a:ext cx="434408" cy="286865"/>
      </dsp:txXfrm>
    </dsp:sp>
    <dsp:sp modelId="{0641F092-117A-473E-BF25-ACC54F62C438}">
      <dsp:nvSpPr>
        <dsp:cNvPr id="0" name=""/>
        <dsp:cNvSpPr/>
      </dsp:nvSpPr>
      <dsp:spPr>
        <a:xfrm>
          <a:off x="0" y="1173471"/>
          <a:ext cx="3007054" cy="94059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Планирование</a:t>
          </a:r>
          <a:endParaRPr lang="ru-RU" sz="2400" kern="1200" dirty="0"/>
        </a:p>
      </dsp:txBody>
      <dsp:txXfrm>
        <a:off x="440373" y="1311217"/>
        <a:ext cx="2126308" cy="665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C5565-450F-47D5-99CC-047E33DC3A1E}">
      <dsp:nvSpPr>
        <dsp:cNvPr id="0" name=""/>
        <dsp:cNvSpPr/>
      </dsp:nvSpPr>
      <dsp:spPr>
        <a:xfrm>
          <a:off x="3168352" y="426061"/>
          <a:ext cx="2280800" cy="1416708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Описание</a:t>
          </a:r>
          <a:endParaRPr lang="ru-RU" sz="2800" kern="1200" dirty="0"/>
        </a:p>
      </dsp:txBody>
      <dsp:txXfrm>
        <a:off x="3502367" y="633533"/>
        <a:ext cx="1612770" cy="1001764"/>
      </dsp:txXfrm>
    </dsp:sp>
    <dsp:sp modelId="{2AA09D95-78AF-46CD-8E0D-18FE6618C2F0}">
      <dsp:nvSpPr>
        <dsp:cNvPr id="0" name=""/>
        <dsp:cNvSpPr/>
      </dsp:nvSpPr>
      <dsp:spPr>
        <a:xfrm rot="3139836">
          <a:off x="4875138" y="2428614"/>
          <a:ext cx="1237436" cy="481680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903236" y="2467759"/>
        <a:ext cx="1092932" cy="289008"/>
      </dsp:txXfrm>
    </dsp:sp>
    <dsp:sp modelId="{BC6EC8DB-3A0F-44FD-96BF-4FD6A5D2AE03}">
      <dsp:nvSpPr>
        <dsp:cNvPr id="0" name=""/>
        <dsp:cNvSpPr/>
      </dsp:nvSpPr>
      <dsp:spPr>
        <a:xfrm>
          <a:off x="4896546" y="3594431"/>
          <a:ext cx="3683072" cy="1373286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Основные и вспомогательные процессы</a:t>
          </a:r>
          <a:endParaRPr lang="ru-RU" sz="1600" kern="1200" dirty="0"/>
        </a:p>
      </dsp:txBody>
      <dsp:txXfrm>
        <a:off x="5435919" y="3795544"/>
        <a:ext cx="2604326" cy="971060"/>
      </dsp:txXfrm>
    </dsp:sp>
    <dsp:sp modelId="{399C2783-3CFA-4F2A-AB6B-1955324D5712}">
      <dsp:nvSpPr>
        <dsp:cNvPr id="0" name=""/>
        <dsp:cNvSpPr/>
      </dsp:nvSpPr>
      <dsp:spPr>
        <a:xfrm rot="7669225">
          <a:off x="2352755" y="2526703"/>
          <a:ext cx="1376561" cy="481680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469311" y="2565965"/>
        <a:ext cx="1232057" cy="289008"/>
      </dsp:txXfrm>
    </dsp:sp>
    <dsp:sp modelId="{0B14377C-38DE-4D4A-AA23-D897C535249A}">
      <dsp:nvSpPr>
        <dsp:cNvPr id="0" name=""/>
        <dsp:cNvSpPr/>
      </dsp:nvSpPr>
      <dsp:spPr>
        <a:xfrm>
          <a:off x="432037" y="3810450"/>
          <a:ext cx="2881074" cy="924713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Руководство по качеству</a:t>
          </a:r>
          <a:endParaRPr lang="ru-RU" sz="2400" kern="1200" dirty="0"/>
        </a:p>
      </dsp:txBody>
      <dsp:txXfrm>
        <a:off x="853961" y="3945871"/>
        <a:ext cx="2037226" cy="653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C5565-450F-47D5-99CC-047E33DC3A1E}">
      <dsp:nvSpPr>
        <dsp:cNvPr id="0" name=""/>
        <dsp:cNvSpPr/>
      </dsp:nvSpPr>
      <dsp:spPr>
        <a:xfrm>
          <a:off x="3168352" y="282046"/>
          <a:ext cx="2280800" cy="1416708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Система </a:t>
          </a:r>
          <a:r>
            <a:rPr lang="en-US" sz="2800" kern="1200" dirty="0" smtClean="0"/>
            <a:t>KPI</a:t>
          </a:r>
          <a:endParaRPr lang="ru-RU" sz="2800" kern="1200" dirty="0"/>
        </a:p>
      </dsp:txBody>
      <dsp:txXfrm>
        <a:off x="3502367" y="489518"/>
        <a:ext cx="1612770" cy="1001764"/>
      </dsp:txXfrm>
    </dsp:sp>
    <dsp:sp modelId="{2AA09D95-78AF-46CD-8E0D-18FE6618C2F0}">
      <dsp:nvSpPr>
        <dsp:cNvPr id="0" name=""/>
        <dsp:cNvSpPr/>
      </dsp:nvSpPr>
      <dsp:spPr>
        <a:xfrm rot="3139836">
          <a:off x="4875138" y="2284599"/>
          <a:ext cx="1237436" cy="48168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903236" y="2323744"/>
        <a:ext cx="1092932" cy="289008"/>
      </dsp:txXfrm>
    </dsp:sp>
    <dsp:sp modelId="{BC6EC8DB-3A0F-44FD-96BF-4FD6A5D2AE03}">
      <dsp:nvSpPr>
        <dsp:cNvPr id="0" name=""/>
        <dsp:cNvSpPr/>
      </dsp:nvSpPr>
      <dsp:spPr>
        <a:xfrm>
          <a:off x="4896546" y="3450415"/>
          <a:ext cx="3683072" cy="137328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Контроль</a:t>
          </a:r>
          <a:endParaRPr lang="ru-RU" sz="1600" kern="1200" dirty="0"/>
        </a:p>
      </dsp:txBody>
      <dsp:txXfrm>
        <a:off x="5435919" y="3651528"/>
        <a:ext cx="2604326" cy="971060"/>
      </dsp:txXfrm>
    </dsp:sp>
    <dsp:sp modelId="{399C2783-3CFA-4F2A-AB6B-1955324D5712}">
      <dsp:nvSpPr>
        <dsp:cNvPr id="0" name=""/>
        <dsp:cNvSpPr/>
      </dsp:nvSpPr>
      <dsp:spPr>
        <a:xfrm rot="7669225">
          <a:off x="2531891" y="2260655"/>
          <a:ext cx="1207744" cy="48168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648447" y="2299917"/>
        <a:ext cx="1063240" cy="289008"/>
      </dsp:txXfrm>
    </dsp:sp>
    <dsp:sp modelId="{0B14377C-38DE-4D4A-AA23-D897C535249A}">
      <dsp:nvSpPr>
        <dsp:cNvPr id="0" name=""/>
        <dsp:cNvSpPr/>
      </dsp:nvSpPr>
      <dsp:spPr>
        <a:xfrm>
          <a:off x="360040" y="3378403"/>
          <a:ext cx="3025068" cy="1500775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Критерии достижения поставленных целей</a:t>
          </a:r>
          <a:endParaRPr lang="ru-RU" sz="2400" kern="1200" dirty="0"/>
        </a:p>
      </dsp:txBody>
      <dsp:txXfrm>
        <a:off x="803051" y="3598186"/>
        <a:ext cx="2139046" cy="1061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C5565-450F-47D5-99CC-047E33DC3A1E}">
      <dsp:nvSpPr>
        <dsp:cNvPr id="0" name=""/>
        <dsp:cNvSpPr/>
      </dsp:nvSpPr>
      <dsp:spPr>
        <a:xfrm>
          <a:off x="2962019" y="2298276"/>
          <a:ext cx="2726612" cy="1737913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Управление</a:t>
          </a:r>
          <a:endParaRPr lang="ru-RU" sz="2700" kern="1200" dirty="0"/>
        </a:p>
      </dsp:txBody>
      <dsp:txXfrm>
        <a:off x="3361322" y="2552787"/>
        <a:ext cx="1928006" cy="1228891"/>
      </dsp:txXfrm>
    </dsp:sp>
    <dsp:sp modelId="{4CFF2097-C440-49E5-95E0-888B00523033}">
      <dsp:nvSpPr>
        <dsp:cNvPr id="0" name=""/>
        <dsp:cNvSpPr/>
      </dsp:nvSpPr>
      <dsp:spPr>
        <a:xfrm rot="16242998">
          <a:off x="4068404" y="1501309"/>
          <a:ext cx="548127" cy="59089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149595" y="1701700"/>
        <a:ext cx="383689" cy="354534"/>
      </dsp:txXfrm>
    </dsp:sp>
    <dsp:sp modelId="{A80C01E0-057B-4949-B9BB-62166D2697E0}">
      <dsp:nvSpPr>
        <dsp:cNvPr id="0" name=""/>
        <dsp:cNvSpPr/>
      </dsp:nvSpPr>
      <dsp:spPr>
        <a:xfrm>
          <a:off x="2376261" y="154996"/>
          <a:ext cx="3959610" cy="1109188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Несоответствия</a:t>
          </a:r>
          <a:endParaRPr lang="ru-RU" sz="2400" kern="1200" dirty="0"/>
        </a:p>
      </dsp:txBody>
      <dsp:txXfrm>
        <a:off x="2956132" y="317433"/>
        <a:ext cx="2799868" cy="784314"/>
      </dsp:txXfrm>
    </dsp:sp>
    <dsp:sp modelId="{474D8492-1801-44E6-A825-26E5AE2FC13B}">
      <dsp:nvSpPr>
        <dsp:cNvPr id="0" name=""/>
        <dsp:cNvSpPr/>
      </dsp:nvSpPr>
      <dsp:spPr>
        <a:xfrm rot="2174436">
          <a:off x="5333539" y="3785712"/>
          <a:ext cx="477302" cy="59089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347390" y="3861564"/>
        <a:ext cx="334111" cy="354534"/>
      </dsp:txXfrm>
    </dsp:sp>
    <dsp:sp modelId="{001BD963-6839-41A2-B06C-F9B6E1A0EA3B}">
      <dsp:nvSpPr>
        <dsp:cNvPr id="0" name=""/>
        <dsp:cNvSpPr/>
      </dsp:nvSpPr>
      <dsp:spPr>
        <a:xfrm>
          <a:off x="4815150" y="4315730"/>
          <a:ext cx="3626070" cy="1078896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Состояния ресурсов организации</a:t>
          </a:r>
          <a:endParaRPr lang="ru-RU" sz="2400" kern="1200" dirty="0"/>
        </a:p>
      </dsp:txBody>
      <dsp:txXfrm>
        <a:off x="5346176" y="4473731"/>
        <a:ext cx="2564018" cy="762894"/>
      </dsp:txXfrm>
    </dsp:sp>
    <dsp:sp modelId="{A87F12E9-AEA3-41D9-91F6-63F078EE8354}">
      <dsp:nvSpPr>
        <dsp:cNvPr id="0" name=""/>
        <dsp:cNvSpPr/>
      </dsp:nvSpPr>
      <dsp:spPr>
        <a:xfrm rot="8718691">
          <a:off x="2596239" y="3845962"/>
          <a:ext cx="643191" cy="59089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757752" y="3913697"/>
        <a:ext cx="465924" cy="354534"/>
      </dsp:txXfrm>
    </dsp:sp>
    <dsp:sp modelId="{A2D4B506-41A4-4BD5-9D39-CC16F072C27F}">
      <dsp:nvSpPr>
        <dsp:cNvPr id="0" name=""/>
        <dsp:cNvSpPr/>
      </dsp:nvSpPr>
      <dsp:spPr>
        <a:xfrm>
          <a:off x="0" y="4467293"/>
          <a:ext cx="3554172" cy="927333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Риски</a:t>
          </a:r>
          <a:endParaRPr lang="ru-RU" sz="1800" kern="1200" dirty="0"/>
        </a:p>
      </dsp:txBody>
      <dsp:txXfrm>
        <a:off x="520496" y="4603098"/>
        <a:ext cx="2513180" cy="6557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C5565-450F-47D5-99CC-047E33DC3A1E}">
      <dsp:nvSpPr>
        <dsp:cNvPr id="0" name=""/>
        <dsp:cNvSpPr/>
      </dsp:nvSpPr>
      <dsp:spPr>
        <a:xfrm>
          <a:off x="3168353" y="2042743"/>
          <a:ext cx="2474277" cy="1525194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Мероприятия СМК</a:t>
          </a:r>
          <a:endParaRPr lang="ru-RU" sz="2100" kern="1200" dirty="0"/>
        </a:p>
      </dsp:txBody>
      <dsp:txXfrm>
        <a:off x="3530702" y="2266102"/>
        <a:ext cx="1749579" cy="1078476"/>
      </dsp:txXfrm>
    </dsp:sp>
    <dsp:sp modelId="{399C2783-3CFA-4F2A-AB6B-1955324D5712}">
      <dsp:nvSpPr>
        <dsp:cNvPr id="0" name=""/>
        <dsp:cNvSpPr/>
      </dsp:nvSpPr>
      <dsp:spPr>
        <a:xfrm rot="16238599">
          <a:off x="4147464" y="1285362"/>
          <a:ext cx="544367" cy="518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224376" y="1466855"/>
        <a:ext cx="388797" cy="311140"/>
      </dsp:txXfrm>
    </dsp:sp>
    <dsp:sp modelId="{0B14377C-38DE-4D4A-AA23-D897C535249A}">
      <dsp:nvSpPr>
        <dsp:cNvPr id="0" name=""/>
        <dsp:cNvSpPr/>
      </dsp:nvSpPr>
      <dsp:spPr>
        <a:xfrm>
          <a:off x="2741672" y="20196"/>
          <a:ext cx="3379008" cy="995525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Учёт и обработка жалоб</a:t>
          </a:r>
          <a:endParaRPr lang="ru-RU" sz="2400" kern="1200" dirty="0"/>
        </a:p>
      </dsp:txBody>
      <dsp:txXfrm>
        <a:off x="3236516" y="165987"/>
        <a:ext cx="2389320" cy="703943"/>
      </dsp:txXfrm>
    </dsp:sp>
    <dsp:sp modelId="{3F0DF0F7-2D92-4632-BC85-D94FC95D4612}">
      <dsp:nvSpPr>
        <dsp:cNvPr id="0" name=""/>
        <dsp:cNvSpPr/>
      </dsp:nvSpPr>
      <dsp:spPr>
        <a:xfrm rot="20512980">
          <a:off x="5601012" y="2109438"/>
          <a:ext cx="277954" cy="518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603079" y="2226116"/>
        <a:ext cx="194568" cy="311140"/>
      </dsp:txXfrm>
    </dsp:sp>
    <dsp:sp modelId="{C9BA622D-D5FE-4A8F-9933-F8A6D9699DC2}">
      <dsp:nvSpPr>
        <dsp:cNvPr id="0" name=""/>
        <dsp:cNvSpPr/>
      </dsp:nvSpPr>
      <dsp:spPr>
        <a:xfrm>
          <a:off x="5616623" y="1404854"/>
          <a:ext cx="2923112" cy="1052079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удовлетворённости клиентов</a:t>
          </a:r>
          <a:endParaRPr lang="ru-RU" sz="1400" kern="1200" dirty="0"/>
        </a:p>
      </dsp:txBody>
      <dsp:txXfrm>
        <a:off x="6044703" y="1558927"/>
        <a:ext cx="2066952" cy="743933"/>
      </dsp:txXfrm>
    </dsp:sp>
    <dsp:sp modelId="{4CFF2097-C440-49E5-95E0-888B00523033}">
      <dsp:nvSpPr>
        <dsp:cNvPr id="0" name=""/>
        <dsp:cNvSpPr/>
      </dsp:nvSpPr>
      <dsp:spPr>
        <a:xfrm rot="2592259">
          <a:off x="5154594" y="3447229"/>
          <a:ext cx="420805" cy="518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171705" y="3507730"/>
        <a:ext cx="294564" cy="311140"/>
      </dsp:txXfrm>
    </dsp:sp>
    <dsp:sp modelId="{A80C01E0-057B-4949-B9BB-62166D2697E0}">
      <dsp:nvSpPr>
        <dsp:cNvPr id="0" name=""/>
        <dsp:cNvSpPr/>
      </dsp:nvSpPr>
      <dsp:spPr>
        <a:xfrm>
          <a:off x="4483056" y="3938447"/>
          <a:ext cx="3725852" cy="1378821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Ведение протоколов действий</a:t>
          </a:r>
          <a:endParaRPr lang="ru-RU" sz="2400" kern="1200" dirty="0"/>
        </a:p>
      </dsp:txBody>
      <dsp:txXfrm>
        <a:off x="5028694" y="4140371"/>
        <a:ext cx="2634576" cy="974973"/>
      </dsp:txXfrm>
    </dsp:sp>
    <dsp:sp modelId="{474D8492-1801-44E6-A825-26E5AE2FC13B}">
      <dsp:nvSpPr>
        <dsp:cNvPr id="0" name=""/>
        <dsp:cNvSpPr/>
      </dsp:nvSpPr>
      <dsp:spPr>
        <a:xfrm rot="8449370">
          <a:off x="2969296" y="3484011"/>
          <a:ext cx="570428" cy="518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107380" y="3538586"/>
        <a:ext cx="414858" cy="311140"/>
      </dsp:txXfrm>
    </dsp:sp>
    <dsp:sp modelId="{001BD963-6839-41A2-B06C-F9B6E1A0EA3B}">
      <dsp:nvSpPr>
        <dsp:cNvPr id="0" name=""/>
        <dsp:cNvSpPr/>
      </dsp:nvSpPr>
      <dsp:spPr>
        <a:xfrm>
          <a:off x="144336" y="4037218"/>
          <a:ext cx="3833287" cy="1357408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Отслеживание потребностей и ожиданий сторон</a:t>
          </a:r>
          <a:endParaRPr lang="ru-RU" sz="2400" kern="1200" dirty="0"/>
        </a:p>
      </dsp:txBody>
      <dsp:txXfrm>
        <a:off x="705708" y="4236006"/>
        <a:ext cx="2710543" cy="959832"/>
      </dsp:txXfrm>
    </dsp:sp>
    <dsp:sp modelId="{A87F12E9-AEA3-41D9-91F6-63F078EE8354}">
      <dsp:nvSpPr>
        <dsp:cNvPr id="0" name=""/>
        <dsp:cNvSpPr/>
      </dsp:nvSpPr>
      <dsp:spPr>
        <a:xfrm rot="11797293">
          <a:off x="2754281" y="2111432"/>
          <a:ext cx="390577" cy="518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869006" y="2231904"/>
        <a:ext cx="273404" cy="311140"/>
      </dsp:txXfrm>
    </dsp:sp>
    <dsp:sp modelId="{A2D4B506-41A4-4BD5-9D39-CC16F072C27F}">
      <dsp:nvSpPr>
        <dsp:cNvPr id="0" name=""/>
        <dsp:cNvSpPr/>
      </dsp:nvSpPr>
      <dsp:spPr>
        <a:xfrm>
          <a:off x="0" y="1548855"/>
          <a:ext cx="3119145" cy="813828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Разработка документации</a:t>
          </a:r>
          <a:endParaRPr lang="ru-RU" sz="1800" kern="1200" dirty="0"/>
        </a:p>
      </dsp:txBody>
      <dsp:txXfrm>
        <a:off x="456788" y="1668037"/>
        <a:ext cx="2205569" cy="575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C5565-450F-47D5-99CC-047E33DC3A1E}">
      <dsp:nvSpPr>
        <dsp:cNvPr id="0" name=""/>
        <dsp:cNvSpPr/>
      </dsp:nvSpPr>
      <dsp:spPr>
        <a:xfrm>
          <a:off x="2928871" y="282046"/>
          <a:ext cx="2759761" cy="1416708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Для руководства</a:t>
          </a:r>
          <a:endParaRPr lang="ru-RU" sz="2800" kern="1200" dirty="0"/>
        </a:p>
      </dsp:txBody>
      <dsp:txXfrm>
        <a:off x="3333029" y="489518"/>
        <a:ext cx="1951445" cy="1001764"/>
      </dsp:txXfrm>
    </dsp:sp>
    <dsp:sp modelId="{2AA09D95-78AF-46CD-8E0D-18FE6618C2F0}">
      <dsp:nvSpPr>
        <dsp:cNvPr id="0" name=""/>
        <dsp:cNvSpPr/>
      </dsp:nvSpPr>
      <dsp:spPr>
        <a:xfrm rot="3197154">
          <a:off x="4858693" y="2293214"/>
          <a:ext cx="1202511" cy="481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887751" y="2331631"/>
        <a:ext cx="1058007" cy="289008"/>
      </dsp:txXfrm>
    </dsp:sp>
    <dsp:sp modelId="{BC6EC8DB-3A0F-44FD-96BF-4FD6A5D2AE03}">
      <dsp:nvSpPr>
        <dsp:cNvPr id="0" name=""/>
        <dsp:cNvSpPr/>
      </dsp:nvSpPr>
      <dsp:spPr>
        <a:xfrm>
          <a:off x="4597841" y="3450415"/>
          <a:ext cx="4115126" cy="1373286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Формирование отчетов с анализом процессов</a:t>
          </a:r>
          <a:endParaRPr lang="ru-RU" sz="1600" kern="1200" dirty="0"/>
        </a:p>
      </dsp:txBody>
      <dsp:txXfrm>
        <a:off x="5200487" y="3651528"/>
        <a:ext cx="2909834" cy="971060"/>
      </dsp:txXfrm>
    </dsp:sp>
    <dsp:sp modelId="{399C2783-3CFA-4F2A-AB6B-1955324D5712}">
      <dsp:nvSpPr>
        <dsp:cNvPr id="0" name=""/>
        <dsp:cNvSpPr/>
      </dsp:nvSpPr>
      <dsp:spPr>
        <a:xfrm rot="7669225">
          <a:off x="2530607" y="2270943"/>
          <a:ext cx="1194341" cy="481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647163" y="2310205"/>
        <a:ext cx="1049837" cy="289008"/>
      </dsp:txXfrm>
    </dsp:sp>
    <dsp:sp modelId="{0B14377C-38DE-4D4A-AA23-D897C535249A}">
      <dsp:nvSpPr>
        <dsp:cNvPr id="0" name=""/>
        <dsp:cNvSpPr/>
      </dsp:nvSpPr>
      <dsp:spPr>
        <a:xfrm>
          <a:off x="360040" y="3378403"/>
          <a:ext cx="3025068" cy="1500775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Анализ состояния СМК</a:t>
          </a:r>
          <a:endParaRPr lang="ru-RU" sz="2400" kern="1200" dirty="0"/>
        </a:p>
      </dsp:txBody>
      <dsp:txXfrm>
        <a:off x="803051" y="3598186"/>
        <a:ext cx="2139046" cy="10612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C5565-450F-47D5-99CC-047E33DC3A1E}">
      <dsp:nvSpPr>
        <dsp:cNvPr id="0" name=""/>
        <dsp:cNvSpPr/>
      </dsp:nvSpPr>
      <dsp:spPr>
        <a:xfrm>
          <a:off x="2640840" y="282046"/>
          <a:ext cx="3335823" cy="1416708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Планирование</a:t>
          </a:r>
          <a:endParaRPr lang="ru-RU" sz="2800" kern="1200" dirty="0"/>
        </a:p>
      </dsp:txBody>
      <dsp:txXfrm>
        <a:off x="3129360" y="489518"/>
        <a:ext cx="2358783" cy="1001764"/>
      </dsp:txXfrm>
    </dsp:sp>
    <dsp:sp modelId="{2AA09D95-78AF-46CD-8E0D-18FE6618C2F0}">
      <dsp:nvSpPr>
        <dsp:cNvPr id="0" name=""/>
        <dsp:cNvSpPr/>
      </dsp:nvSpPr>
      <dsp:spPr>
        <a:xfrm rot="3197154">
          <a:off x="4868526" y="2300301"/>
          <a:ext cx="1193414" cy="481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897584" y="2338718"/>
        <a:ext cx="1048910" cy="289008"/>
      </dsp:txXfrm>
    </dsp:sp>
    <dsp:sp modelId="{BC6EC8DB-3A0F-44FD-96BF-4FD6A5D2AE03}">
      <dsp:nvSpPr>
        <dsp:cNvPr id="0" name=""/>
        <dsp:cNvSpPr/>
      </dsp:nvSpPr>
      <dsp:spPr>
        <a:xfrm>
          <a:off x="4597841" y="3450415"/>
          <a:ext cx="4115126" cy="1373286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smtClean="0"/>
            <a:t>Целей развития компании</a:t>
          </a:r>
          <a:endParaRPr lang="ru-RU" sz="1600" kern="1200" dirty="0"/>
        </a:p>
      </dsp:txBody>
      <dsp:txXfrm>
        <a:off x="5200487" y="3651528"/>
        <a:ext cx="2909834" cy="971060"/>
      </dsp:txXfrm>
    </dsp:sp>
    <dsp:sp modelId="{399C2783-3CFA-4F2A-AB6B-1955324D5712}">
      <dsp:nvSpPr>
        <dsp:cNvPr id="0" name=""/>
        <dsp:cNvSpPr/>
      </dsp:nvSpPr>
      <dsp:spPr>
        <a:xfrm rot="7669225">
          <a:off x="2529661" y="2278516"/>
          <a:ext cx="1184475" cy="481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646217" y="2317778"/>
        <a:ext cx="1039971" cy="289008"/>
      </dsp:txXfrm>
    </dsp:sp>
    <dsp:sp modelId="{0B14377C-38DE-4D4A-AA23-D897C535249A}">
      <dsp:nvSpPr>
        <dsp:cNvPr id="0" name=""/>
        <dsp:cNvSpPr/>
      </dsp:nvSpPr>
      <dsp:spPr>
        <a:xfrm>
          <a:off x="360040" y="3378403"/>
          <a:ext cx="3025068" cy="1500775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smtClean="0"/>
            <a:t>Изменений</a:t>
          </a:r>
          <a:endParaRPr lang="ru-RU" sz="2400" kern="1200" dirty="0"/>
        </a:p>
      </dsp:txBody>
      <dsp:txXfrm>
        <a:off x="803051" y="3598186"/>
        <a:ext cx="2139046" cy="10612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D8758-518B-4CEA-93DF-3C18C79D89FA}">
      <dsp:nvSpPr>
        <dsp:cNvPr id="0" name=""/>
        <dsp:cNvSpPr/>
      </dsp:nvSpPr>
      <dsp:spPr>
        <a:xfrm>
          <a:off x="1397499" y="4709"/>
          <a:ext cx="2405875" cy="14435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/>
            <a:t>Жалоба клиента</a:t>
          </a:r>
          <a:endParaRPr lang="ru-RU" sz="2300" kern="1200" dirty="0"/>
        </a:p>
      </dsp:txBody>
      <dsp:txXfrm>
        <a:off x="1439778" y="46988"/>
        <a:ext cx="2321317" cy="1358967"/>
      </dsp:txXfrm>
    </dsp:sp>
    <dsp:sp modelId="{3311E3D2-CEF6-45FA-AC62-FDC18B36B1B5}">
      <dsp:nvSpPr>
        <dsp:cNvPr id="0" name=""/>
        <dsp:cNvSpPr/>
      </dsp:nvSpPr>
      <dsp:spPr>
        <a:xfrm>
          <a:off x="4015092" y="428143"/>
          <a:ext cx="510045" cy="596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015092" y="547474"/>
        <a:ext cx="357032" cy="357995"/>
      </dsp:txXfrm>
    </dsp:sp>
    <dsp:sp modelId="{88DBABFE-F24C-42F9-A456-E00BCA5531B0}">
      <dsp:nvSpPr>
        <dsp:cNvPr id="0" name=""/>
        <dsp:cNvSpPr/>
      </dsp:nvSpPr>
      <dsp:spPr>
        <a:xfrm>
          <a:off x="4765725" y="4709"/>
          <a:ext cx="2405875" cy="14435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/>
            <a:t>Оценка удовлетворенности</a:t>
          </a:r>
          <a:endParaRPr lang="ru-RU" sz="2300" kern="1200" dirty="0"/>
        </a:p>
      </dsp:txBody>
      <dsp:txXfrm>
        <a:off x="4808004" y="46988"/>
        <a:ext cx="2321317" cy="1358967"/>
      </dsp:txXfrm>
    </dsp:sp>
    <dsp:sp modelId="{6F4B4D05-E47E-45FB-BB4F-5A063BC5A5BA}">
      <dsp:nvSpPr>
        <dsp:cNvPr id="0" name=""/>
        <dsp:cNvSpPr/>
      </dsp:nvSpPr>
      <dsp:spPr>
        <a:xfrm rot="5403574">
          <a:off x="5718398" y="1605696"/>
          <a:ext cx="498080" cy="596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5788519" y="1654984"/>
        <a:ext cx="357995" cy="348656"/>
      </dsp:txXfrm>
    </dsp:sp>
    <dsp:sp modelId="{C35593A9-CD0F-47CC-8919-45B029EECF13}">
      <dsp:nvSpPr>
        <dsp:cNvPr id="0" name=""/>
        <dsp:cNvSpPr/>
      </dsp:nvSpPr>
      <dsp:spPr>
        <a:xfrm>
          <a:off x="4763247" y="2388008"/>
          <a:ext cx="2405875" cy="14435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/>
            <a:t>Протокол несоответствия</a:t>
          </a:r>
          <a:endParaRPr lang="ru-RU" sz="2300" kern="1200" dirty="0"/>
        </a:p>
      </dsp:txBody>
      <dsp:txXfrm>
        <a:off x="4805526" y="2430287"/>
        <a:ext cx="2321317" cy="1358967"/>
      </dsp:txXfrm>
    </dsp:sp>
    <dsp:sp modelId="{96B8311C-AFA8-47ED-B3CC-687AC37534E0}">
      <dsp:nvSpPr>
        <dsp:cNvPr id="0" name=""/>
        <dsp:cNvSpPr/>
      </dsp:nvSpPr>
      <dsp:spPr>
        <a:xfrm rot="10776941">
          <a:off x="4043337" y="2822634"/>
          <a:ext cx="508743" cy="596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4195958" y="2941453"/>
        <a:ext cx="356120" cy="357995"/>
      </dsp:txXfrm>
    </dsp:sp>
    <dsp:sp modelId="{EA96C767-3686-4FAE-BA9D-B8CF26D3AB87}">
      <dsp:nvSpPr>
        <dsp:cNvPr id="0" name=""/>
        <dsp:cNvSpPr/>
      </dsp:nvSpPr>
      <dsp:spPr>
        <a:xfrm>
          <a:off x="1397499" y="2410585"/>
          <a:ext cx="2405875" cy="14435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/>
            <a:t>Мероприятие по сработавшему риску</a:t>
          </a:r>
          <a:endParaRPr lang="ru-RU" sz="2300" kern="1200" dirty="0"/>
        </a:p>
      </dsp:txBody>
      <dsp:txXfrm>
        <a:off x="1439778" y="2452864"/>
        <a:ext cx="2321317" cy="1358967"/>
      </dsp:txXfrm>
    </dsp:sp>
    <dsp:sp modelId="{A8F4ED88-0CA9-4300-8D99-E19EF33E4105}">
      <dsp:nvSpPr>
        <dsp:cNvPr id="0" name=""/>
        <dsp:cNvSpPr/>
      </dsp:nvSpPr>
      <dsp:spPr>
        <a:xfrm rot="5400000">
          <a:off x="2345414" y="4022521"/>
          <a:ext cx="510045" cy="596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-5400000">
        <a:off x="2421440" y="4065827"/>
        <a:ext cx="357995" cy="357032"/>
      </dsp:txXfrm>
    </dsp:sp>
    <dsp:sp modelId="{45555302-538C-4752-A039-FD444F4E12B2}">
      <dsp:nvSpPr>
        <dsp:cNvPr id="0" name=""/>
        <dsp:cNvSpPr/>
      </dsp:nvSpPr>
      <dsp:spPr>
        <a:xfrm>
          <a:off x="1397499" y="4816460"/>
          <a:ext cx="2405875" cy="14435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/>
            <a:t>Мероприятие предупреждающее риски</a:t>
          </a:r>
          <a:endParaRPr lang="ru-RU" sz="2300" kern="1200" dirty="0"/>
        </a:p>
      </dsp:txBody>
      <dsp:txXfrm>
        <a:off x="1439778" y="4858739"/>
        <a:ext cx="2321317" cy="1358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7FC38-38BA-4817-B0EE-32AF72C8377D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C4DB0-FCE1-4A7E-A3FF-4D6A3A845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48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@s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@s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@s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@s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@s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@s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@s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@s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@s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@s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@s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@s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@s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@s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@s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@s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@s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@s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4DB0-FCE1-4A7E-A3FF-4D6A3A845C4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64DC-369A-44C8-B16D-641EA0E21C64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637-D974-4AB2-8362-59F352992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0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64DC-369A-44C8-B16D-641EA0E21C64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637-D974-4AB2-8362-59F352992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7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64DC-369A-44C8-B16D-641EA0E21C64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637-D974-4AB2-8362-59F352992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64DC-369A-44C8-B16D-641EA0E21C64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637-D974-4AB2-8362-59F352992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2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64DC-369A-44C8-B16D-641EA0E21C64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637-D974-4AB2-8362-59F352992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5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64DC-369A-44C8-B16D-641EA0E21C64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637-D974-4AB2-8362-59F352992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4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64DC-369A-44C8-B16D-641EA0E21C64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637-D974-4AB2-8362-59F352992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2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64DC-369A-44C8-B16D-641EA0E21C64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637-D974-4AB2-8362-59F352992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2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64DC-369A-44C8-B16D-641EA0E21C64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637-D974-4AB2-8362-59F352992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3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64DC-369A-44C8-B16D-641EA0E21C64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637-D974-4AB2-8362-59F352992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8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64DC-369A-44C8-B16D-641EA0E21C64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637-D974-4AB2-8362-59F352992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0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464DC-369A-44C8-B16D-641EA0E21C64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0637-D974-4AB2-8362-59F352992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s.su/" TargetMode="External"/><Relationship Id="rId7" Type="http://schemas.openxmlformats.org/officeDocument/2006/relationships/hyperlink" Target="https://reestr.digital.gov.ru/reestr/374265/?sphrase_id=10552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mailto:1c@sts.s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4.png"/><Relationship Id="rId9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.png"/><Relationship Id="rId9" Type="http://schemas.microsoft.com/office/2007/relationships/diagramDrawing" Target="../diagrams/drawin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7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.png"/><Relationship Id="rId9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4.png"/><Relationship Id="rId9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445224"/>
            <a:ext cx="7920880" cy="131414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Разработчик: </a:t>
            </a:r>
          </a:p>
          <a:p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Внедренческий Центр «СибТехноСофт», Новосибирск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сайт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http://sts.su/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e-mail: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1c@sts.su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тел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(383)335-65-15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9095" y="291052"/>
            <a:ext cx="1203732" cy="11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6911" y="1637976"/>
            <a:ext cx="8235916" cy="12869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«СТС: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Управление качеством </a:t>
            </a:r>
            <a:r>
              <a:rPr lang="en-US" sz="3200" b="1" dirty="0" smtClean="0">
                <a:solidFill>
                  <a:srgbClr val="0070C0"/>
                </a:solidFill>
              </a:rPr>
              <a:t>ISO </a:t>
            </a:r>
            <a:r>
              <a:rPr lang="en-US" sz="3200" b="1" dirty="0" smtClean="0">
                <a:solidFill>
                  <a:srgbClr val="0070C0"/>
                </a:solidFill>
              </a:rPr>
              <a:t>9001:2015</a:t>
            </a:r>
            <a:r>
              <a:rPr lang="ru-RU" sz="3200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с</a:t>
            </a:r>
            <a:r>
              <a:rPr lang="ru-RU" sz="2400" b="1" dirty="0" smtClean="0">
                <a:solidFill>
                  <a:srgbClr val="0070C0"/>
                </a:solidFill>
              </a:rPr>
              <a:t>овременный инструмент менеджера по качеству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1" y="291052"/>
            <a:ext cx="2177919" cy="1279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292494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Программный продукт </a:t>
            </a:r>
            <a:r>
              <a:rPr lang="ru-RU" dirty="0" smtClean="0"/>
              <a:t>зарегистрирован </a:t>
            </a:r>
            <a:r>
              <a:rPr lang="ru-RU" dirty="0"/>
              <a:t>в Едином реестре российских программ  </a:t>
            </a:r>
            <a:r>
              <a:rPr lang="ru-RU" dirty="0">
                <a:hlinkClick r:id="rId7"/>
              </a:rPr>
              <a:t>https://reestr.digital.gov.ru/reestr/374265/?sphrase_id=1055281</a:t>
            </a:r>
            <a:r>
              <a:rPr lang="ru-RU" dirty="0"/>
              <a:t>  .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6564" y="3701931"/>
            <a:ext cx="82359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Выпускается в 3-х  модификациях:</a:t>
            </a:r>
          </a:p>
          <a:p>
            <a:r>
              <a:rPr lang="ru-RU" sz="1600" dirty="0" smtClean="0"/>
              <a:t>СТС:Управление </a:t>
            </a:r>
            <a:r>
              <a:rPr lang="ru-RU" sz="1600" dirty="0"/>
              <a:t>качеством 3.0 ISO </a:t>
            </a:r>
            <a:r>
              <a:rPr lang="ru-RU" sz="1600" dirty="0" smtClean="0"/>
              <a:t>9001:2015  - самостоятельная конфигурация</a:t>
            </a:r>
            <a:endParaRPr lang="ru-RU" sz="1600" dirty="0"/>
          </a:p>
          <a:p>
            <a:r>
              <a:rPr lang="ru-RU" sz="1600" dirty="0"/>
              <a:t>СТС:Управление качеством 3.0 Производство ISO </a:t>
            </a:r>
            <a:r>
              <a:rPr lang="ru-RU" sz="1600" dirty="0" smtClean="0"/>
              <a:t>9001:2015 - самостоятельная </a:t>
            </a:r>
            <a:r>
              <a:rPr lang="ru-RU" sz="1600" dirty="0"/>
              <a:t>конфигурация</a:t>
            </a:r>
            <a:endParaRPr lang="ru-RU" sz="1600" dirty="0" smtClean="0"/>
          </a:p>
          <a:p>
            <a:r>
              <a:rPr lang="ru-RU" sz="1600" dirty="0" smtClean="0"/>
              <a:t>СТС:Управление </a:t>
            </a:r>
            <a:r>
              <a:rPr lang="ru-RU" sz="1600" dirty="0"/>
              <a:t>качеством 5.0 ISO 9001:2015. Расширение для </a:t>
            </a:r>
            <a:r>
              <a:rPr lang="ru-RU" sz="1600" dirty="0" smtClean="0"/>
              <a:t>1С:ERP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355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196626" y="659678"/>
            <a:ext cx="6975774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Основные функциональные возможности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49068153"/>
              </p:ext>
            </p:extLst>
          </p:nvPr>
        </p:nvGraphicFramePr>
        <p:xfrm>
          <a:off x="179512" y="1202725"/>
          <a:ext cx="8712968" cy="5394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0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196626" y="659678"/>
            <a:ext cx="6975774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Основные функциональные возможности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66144216"/>
              </p:ext>
            </p:extLst>
          </p:nvPr>
        </p:nvGraphicFramePr>
        <p:xfrm>
          <a:off x="179512" y="1202725"/>
          <a:ext cx="8712968" cy="5394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75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196626" y="659678"/>
            <a:ext cx="6975774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Основные функциональные возможности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92254285"/>
              </p:ext>
            </p:extLst>
          </p:nvPr>
        </p:nvGraphicFramePr>
        <p:xfrm>
          <a:off x="179512" y="1202725"/>
          <a:ext cx="8712968" cy="5394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569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Основной интерфейс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11560" y="1324257"/>
            <a:ext cx="8280920" cy="508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Рабочее место управления качеством</a:t>
            </a:r>
          </a:p>
        </p:txBody>
      </p:sp>
      <p:pic>
        <p:nvPicPr>
          <p:cNvPr id="4098" name="Picture 2" descr="\\Serv1\ауц\Для Владимира\Вебинар\icons\quality management workpla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48" y="1808820"/>
            <a:ext cx="7204747" cy="491257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1" y="1763815"/>
            <a:ext cx="7179974" cy="42833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596" y="3344604"/>
            <a:ext cx="2631135" cy="162564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881590" y="3654026"/>
            <a:ext cx="1620180" cy="1817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2501770" y="3429000"/>
            <a:ext cx="2047607" cy="31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253948" y="3535711"/>
            <a:ext cx="572429" cy="7330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>
            <a:stCxn id="27" idx="1"/>
          </p:cNvCxnSpPr>
          <p:nvPr/>
        </p:nvCxnSpPr>
        <p:spPr>
          <a:xfrm flipH="1" flipV="1">
            <a:off x="4572002" y="2933945"/>
            <a:ext cx="765776" cy="6125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00" y="4489890"/>
            <a:ext cx="2790310" cy="17989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Овал 35"/>
          <p:cNvSpPr/>
          <p:nvPr/>
        </p:nvSpPr>
        <p:spPr>
          <a:xfrm>
            <a:off x="6192180" y="4599130"/>
            <a:ext cx="572429" cy="7330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</a:endParaRPr>
          </a:p>
        </p:txBody>
      </p:sp>
      <p:cxnSp>
        <p:nvCxnSpPr>
          <p:cNvPr id="37" name="Прямая со стрелкой 36"/>
          <p:cNvCxnSpPr>
            <a:stCxn id="36" idx="2"/>
          </p:cNvCxnSpPr>
          <p:nvPr/>
        </p:nvCxnSpPr>
        <p:spPr>
          <a:xfrm flipH="1" flipV="1">
            <a:off x="5337778" y="4554126"/>
            <a:ext cx="854402" cy="8165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3761910" y="4480818"/>
            <a:ext cx="1440160" cy="154966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</a:endParaRPr>
          </a:p>
        </p:txBody>
      </p:sp>
      <p:cxnSp>
        <p:nvCxnSpPr>
          <p:cNvPr id="42" name="Прямая со стрелкой 41"/>
          <p:cNvCxnSpPr>
            <a:stCxn id="41" idx="2"/>
          </p:cNvCxnSpPr>
          <p:nvPr/>
        </p:nvCxnSpPr>
        <p:spPr>
          <a:xfrm flipH="1">
            <a:off x="2591780" y="4558301"/>
            <a:ext cx="1170130" cy="26585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одержимое 2"/>
          <p:cNvSpPr txBox="1">
            <a:spLocks/>
          </p:cNvSpPr>
          <p:nvPr/>
        </p:nvSpPr>
        <p:spPr>
          <a:xfrm>
            <a:off x="611560" y="1324257"/>
            <a:ext cx="8280920" cy="48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Анализ удовлетворённости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Основной интерфейс</a:t>
            </a:r>
          </a:p>
        </p:txBody>
      </p:sp>
    </p:spTree>
    <p:extLst>
      <p:ext uri="{BB962C8B-B14F-4D97-AF65-F5344CB8AC3E}">
        <p14:creationId xmlns:p14="http://schemas.microsoft.com/office/powerpoint/2010/main" val="31081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7" y="2112711"/>
            <a:ext cx="7153594" cy="44877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331640" y="1313765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</a:rPr>
              <a:t>Управление СМК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05" y="4623845"/>
            <a:ext cx="3510389" cy="20898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23117" y="5279797"/>
            <a:ext cx="2115235" cy="146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9" idx="7"/>
          </p:cNvCxnSpPr>
          <p:nvPr/>
        </p:nvCxnSpPr>
        <p:spPr>
          <a:xfrm flipV="1">
            <a:off x="2128583" y="4758860"/>
            <a:ext cx="838967" cy="5424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33" y="1913847"/>
            <a:ext cx="2875637" cy="19779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137680" y="3363705"/>
            <a:ext cx="1485165" cy="262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15" idx="0"/>
          </p:cNvCxnSpPr>
          <p:nvPr/>
        </p:nvCxnSpPr>
        <p:spPr>
          <a:xfrm flipV="1">
            <a:off x="4880263" y="2047628"/>
            <a:ext cx="1192631" cy="13160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272999" y="3311868"/>
            <a:ext cx="735746" cy="14661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>
            <a:stCxn id="20" idx="6"/>
          </p:cNvCxnSpPr>
          <p:nvPr/>
        </p:nvCxnSpPr>
        <p:spPr>
          <a:xfrm>
            <a:off x="2008745" y="3385176"/>
            <a:ext cx="2128935" cy="7330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04" y="4071313"/>
            <a:ext cx="3476005" cy="271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вал 16"/>
          <p:cNvSpPr/>
          <p:nvPr/>
        </p:nvSpPr>
        <p:spPr>
          <a:xfrm>
            <a:off x="6927704" y="2112711"/>
            <a:ext cx="549007" cy="131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7" idx="4"/>
            <a:endCxn id="15363" idx="0"/>
          </p:cNvCxnSpPr>
          <p:nvPr/>
        </p:nvCxnSpPr>
        <p:spPr>
          <a:xfrm flipH="1">
            <a:off x="7202207" y="2243965"/>
            <a:ext cx="1" cy="18273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Основной интерфейс</a:t>
            </a:r>
          </a:p>
        </p:txBody>
      </p:sp>
    </p:spTree>
    <p:extLst>
      <p:ext uri="{BB962C8B-B14F-4D97-AF65-F5344CB8AC3E}">
        <p14:creationId xmlns:p14="http://schemas.microsoft.com/office/powerpoint/2010/main" val="21549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Основной интерфейс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11560" y="1324257"/>
            <a:ext cx="8280920" cy="51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Управление рисками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4" y="1988840"/>
            <a:ext cx="5471631" cy="42661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6" name="Picture 8" descr="\\Serv1\ауц\Для Владимира\Вебинар\icons\Мероприятия по сработавшим риска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38" y="4239090"/>
            <a:ext cx="4974471" cy="24010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\\Serv1\ауц\Для Владимира\Вебинар\icons\Мероприятия предупреждающие рис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92" y="3338990"/>
            <a:ext cx="4309389" cy="239912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Овал 18"/>
          <p:cNvSpPr/>
          <p:nvPr/>
        </p:nvSpPr>
        <p:spPr>
          <a:xfrm>
            <a:off x="206515" y="3192375"/>
            <a:ext cx="2115235" cy="146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19" idx="4"/>
          </p:cNvCxnSpPr>
          <p:nvPr/>
        </p:nvCxnSpPr>
        <p:spPr>
          <a:xfrm>
            <a:off x="1264133" y="3338990"/>
            <a:ext cx="652572" cy="900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016155" y="3344775"/>
            <a:ext cx="1725877" cy="174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879093" y="3519010"/>
            <a:ext cx="862939" cy="450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94189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3200" b="1" dirty="0">
                <a:solidFill>
                  <a:srgbClr val="C00000"/>
                </a:solidFill>
                <a:ea typeface="Calibri"/>
                <a:cs typeface="Times New Roman"/>
              </a:rPr>
              <a:t>Управление рисками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83427859"/>
              </p:ext>
            </p:extLst>
          </p:nvPr>
        </p:nvGraphicFramePr>
        <p:xfrm>
          <a:off x="457482" y="260648"/>
          <a:ext cx="8569101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678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Управление рисками</a:t>
            </a:r>
            <a:endParaRPr lang="ru-RU" sz="3200" dirty="0" smtClean="0">
              <a:solidFill>
                <a:srgbClr val="C00000"/>
              </a:solidFill>
              <a:effectLst/>
              <a:ea typeface="Calibri"/>
              <a:cs typeface="Times New Roman"/>
            </a:endParaRPr>
          </a:p>
          <a:p>
            <a:pPr lvl="0" algn="ctr">
              <a:buNone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5" y="1854742"/>
            <a:ext cx="3864922" cy="3425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55600" dist="190500" dir="402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3870430" cy="3089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17500" dist="215900" dir="2700000" algn="ctr" rotWithShape="0">
              <a:schemeClr val="tx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Управление рисками</a:t>
            </a:r>
            <a:endParaRPr lang="ru-RU" sz="3200" dirty="0" smtClean="0">
              <a:solidFill>
                <a:srgbClr val="C00000"/>
              </a:solidFill>
              <a:effectLst/>
              <a:ea typeface="Calibri"/>
              <a:cs typeface="Times New Roman"/>
            </a:endParaRPr>
          </a:p>
          <a:p>
            <a:pPr lvl="0" algn="ctr">
              <a:buNone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 descr="D:\Владимир\Задания\Добавить про KPI в презентацию\Актуальные риск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808820"/>
            <a:ext cx="5028216" cy="40126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55600" dist="190500" dir="402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ладимир\Задания\Добавить про KPI в презентацию\Оценка значимости рисков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83" y="3435999"/>
            <a:ext cx="5682462" cy="25616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55600" dist="190500" dir="402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3131839" y="2708920"/>
            <a:ext cx="1125125" cy="4050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694401" y="3113965"/>
            <a:ext cx="2587789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067055" y="4584423"/>
            <a:ext cx="268936" cy="2648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1560" y="5094185"/>
            <a:ext cx="268936" cy="2648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endCxn id="9" idx="2"/>
          </p:cNvCxnSpPr>
          <p:nvPr/>
        </p:nvCxnSpPr>
        <p:spPr>
          <a:xfrm flipV="1">
            <a:off x="880496" y="4716840"/>
            <a:ext cx="4186559" cy="5097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8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881590" y="964219"/>
            <a:ext cx="7470830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Основные преимущества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29525" y="1898830"/>
            <a:ext cx="7884950" cy="4230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50000"/>
              <a:buBlip>
                <a:blip r:embed="rId5"/>
              </a:buBlip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 Сокращение времени на обработку событий</a:t>
            </a:r>
            <a:r>
              <a:rPr lang="en-US" sz="2800" b="1" dirty="0" smtClean="0">
                <a:solidFill>
                  <a:srgbClr val="0070C0"/>
                </a:solidFill>
              </a:rPr>
              <a:t>;</a:t>
            </a:r>
            <a:r>
              <a:rPr lang="ru-RU" sz="2800" b="1" dirty="0" smtClean="0">
                <a:solidFill>
                  <a:srgbClr val="0070C0"/>
                </a:solidFill>
              </a:rPr>
              <a:t> 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50000"/>
              <a:buBlip>
                <a:blip r:embed="rId6"/>
              </a:buBlip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 Точность информации</a:t>
            </a:r>
            <a:r>
              <a:rPr lang="en-US" sz="2800" b="1" dirty="0" smtClean="0">
                <a:solidFill>
                  <a:srgbClr val="0070C0"/>
                </a:solidFill>
              </a:rPr>
              <a:t>;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50000"/>
              <a:buBlip>
                <a:blip r:embed="rId7"/>
              </a:buBlip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 Доступность для сотрудников</a:t>
            </a:r>
            <a:r>
              <a:rPr lang="en-US" sz="2800" b="1" dirty="0" smtClean="0">
                <a:solidFill>
                  <a:srgbClr val="0070C0"/>
                </a:solidFill>
              </a:rPr>
              <a:t>;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50000"/>
              <a:buBlip>
                <a:blip r:embed="rId8"/>
              </a:buBlip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 Прозрачность в учете несоответствий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5452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ладимир\Задания\Добавить про KPI в презентацию\Справочник рис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6" y="1812722"/>
            <a:ext cx="5081587" cy="267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55600" dist="190500" dir="402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Управление рисками</a:t>
            </a:r>
            <a:endParaRPr lang="ru-RU" sz="3200" dirty="0" smtClean="0">
              <a:solidFill>
                <a:srgbClr val="C00000"/>
              </a:solidFill>
              <a:effectLst/>
              <a:ea typeface="Calibri"/>
              <a:cs typeface="Times New Roman"/>
            </a:endParaRPr>
          </a:p>
          <a:p>
            <a:pPr lvl="0" algn="ctr">
              <a:buNone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76744" y="2726390"/>
            <a:ext cx="1215135" cy="2250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466654" y="2951415"/>
            <a:ext cx="36004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767" y="4214818"/>
            <a:ext cx="3257550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я со стрелкой 10"/>
          <p:cNvCxnSpPr/>
          <p:nvPr/>
        </p:nvCxnSpPr>
        <p:spPr>
          <a:xfrm>
            <a:off x="3286116" y="2931812"/>
            <a:ext cx="1857388" cy="17116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6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Основной интерфейс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11560" y="1324257"/>
            <a:ext cx="8280920" cy="51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Управление ресурсами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6" y="2168860"/>
            <a:ext cx="5310410" cy="4140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55600" dist="190500" dir="402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 descr="\\Serv1\ауц\Для Владимира\Вебинар\icons\Оценки поставщиков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92" y="1988840"/>
            <a:ext cx="4437221" cy="2429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55600" dist="190500" dir="402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\\Serv1\ауц\Для Владимира\Вебинар\icons\Состав ресурсов организаци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329100"/>
            <a:ext cx="4767031" cy="2376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55600" dist="190500" dir="402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206515" y="3203793"/>
            <a:ext cx="1215135" cy="2250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10" idx="6"/>
            <a:endCxn id="8195" idx="1"/>
          </p:cNvCxnSpPr>
          <p:nvPr/>
        </p:nvCxnSpPr>
        <p:spPr>
          <a:xfrm flipV="1">
            <a:off x="1421650" y="3203794"/>
            <a:ext cx="3012742" cy="1125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16596" y="4869161"/>
            <a:ext cx="1215135" cy="1125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331731" y="4921349"/>
            <a:ext cx="144007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0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64" y="1808820"/>
            <a:ext cx="6302525" cy="491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55600" dist="190500" dir="402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Основной интерфейс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11560" y="1324257"/>
            <a:ext cx="8280920" cy="51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Руководство по качеству</a:t>
            </a:r>
          </a:p>
        </p:txBody>
      </p:sp>
    </p:spTree>
    <p:extLst>
      <p:ext uri="{BB962C8B-B14F-4D97-AF65-F5344CB8AC3E}">
        <p14:creationId xmlns:p14="http://schemas.microsoft.com/office/powerpoint/2010/main" val="8076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Основной интерфейс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11560" y="1324257"/>
            <a:ext cx="8280920" cy="51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Отчёты руководству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1755360"/>
            <a:ext cx="6302525" cy="491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55600" dist="190500" dir="402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35" y="2872640"/>
            <a:ext cx="4869541" cy="379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323852" y="3428819"/>
            <a:ext cx="1052794" cy="1125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364930" y="3476631"/>
            <a:ext cx="1721905" cy="1773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Serv1\ауц\Для Владимира\Вебинар\icons\Планирование изменен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56" y="4509120"/>
            <a:ext cx="3825424" cy="209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55600" dist="190500" dir="402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4491324" y="3581219"/>
            <a:ext cx="710746" cy="1125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13" idx="6"/>
          </p:cNvCxnSpPr>
          <p:nvPr/>
        </p:nvCxnSpPr>
        <p:spPr>
          <a:xfrm>
            <a:off x="5202070" y="3637475"/>
            <a:ext cx="630070" cy="8716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1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Основной интерфейс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11560" y="1324257"/>
            <a:ext cx="8280920" cy="51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Внедрение СМК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5" y="1763815"/>
            <a:ext cx="6302525" cy="491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55600" dist="190500" dir="402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 descr="\\Serv1\ауц\Для Владимира\Вебинар\icons\План внедрения СМК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86" y="3564015"/>
            <a:ext cx="6165685" cy="31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1520186" y="2978950"/>
            <a:ext cx="1052794" cy="1125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9" idx="4"/>
          </p:cNvCxnSpPr>
          <p:nvPr/>
        </p:nvCxnSpPr>
        <p:spPr>
          <a:xfrm>
            <a:off x="2046583" y="3091462"/>
            <a:ext cx="94834" cy="4275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880226" y="5634245"/>
            <a:ext cx="805034" cy="116148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 descr="\\Serv1\ауц\Для Владимира\Вебинар\icons\План внедрения СМК справочник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82" y="3404124"/>
            <a:ext cx="3436588" cy="201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/>
          <p:cNvCxnSpPr>
            <a:stCxn id="12292" idx="1"/>
            <a:endCxn id="15" idx="7"/>
          </p:cNvCxnSpPr>
          <p:nvPr/>
        </p:nvCxnSpPr>
        <p:spPr>
          <a:xfrm flipH="1">
            <a:off x="2567366" y="4410377"/>
            <a:ext cx="2798516" cy="139396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4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Основной интерфейс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11560" y="1324257"/>
            <a:ext cx="8280920" cy="51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Критерии результативности и система </a:t>
            </a:r>
            <a:r>
              <a:rPr lang="en-US" sz="2400" b="1" dirty="0" smtClean="0">
                <a:solidFill>
                  <a:srgbClr val="C00000"/>
                </a:solidFill>
              </a:rPr>
              <a:t>KPI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13315" name="Picture 3" descr="\\Serv1\ауц\Для Владимира\Вебинар\icons\Критерии результативност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40" y="1808820"/>
            <a:ext cx="6302525" cy="491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55600" dist="190500" dir="402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1085753"/>
            <a:ext cx="6328568" cy="543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Критерии результативности и система </a:t>
            </a:r>
            <a:r>
              <a:rPr lang="en-US" sz="24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KPI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D:\Владимир\Задания\Добавить про KPI в презентацию\Документ Критерии результативност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0" y="1644877"/>
            <a:ext cx="5166102" cy="2647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55600" dist="190500" dir="402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ладимир\Задания\Добавить про KPI в презентацию\Диаграмма KP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6" y="1637052"/>
            <a:ext cx="4023469" cy="3137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55600" dist="190500" dir="402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Владимир\Задания\Добавить про KPI в презентацию\Настройка KP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95" y="3701934"/>
            <a:ext cx="3788891" cy="2369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55600" dist="190500" dir="402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930334" y="2698844"/>
            <a:ext cx="540060" cy="270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6" idx="6"/>
          </p:cNvCxnSpPr>
          <p:nvPr/>
        </p:nvCxnSpPr>
        <p:spPr>
          <a:xfrm>
            <a:off x="1470394" y="2833859"/>
            <a:ext cx="363279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305157" y="2498562"/>
            <a:ext cx="396354" cy="2614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26" idx="3"/>
          </p:cNvCxnSpPr>
          <p:nvPr/>
        </p:nvCxnSpPr>
        <p:spPr>
          <a:xfrm flipH="1">
            <a:off x="2304405" y="2721724"/>
            <a:ext cx="3058797" cy="25162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7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Создание документации</a:t>
            </a:r>
            <a:endParaRPr lang="ru-RU" sz="4400" dirty="0" smtClean="0">
              <a:solidFill>
                <a:srgbClr val="C00000"/>
              </a:solidFill>
              <a:effectLst/>
              <a:ea typeface="Calibri"/>
              <a:cs typeface="Times New Roman"/>
            </a:endParaRPr>
          </a:p>
          <a:p>
            <a:pPr lvl="0" algn="ctr">
              <a:buNone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88" y="2113198"/>
            <a:ext cx="4721357" cy="110560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3" y="1988840"/>
            <a:ext cx="3249389" cy="38659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41" y="3052898"/>
            <a:ext cx="2525254" cy="256528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91027"/>
            <a:ext cx="2482702" cy="313285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791580" y="1996344"/>
            <a:ext cx="2430270" cy="293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endCxn id="15" idx="1"/>
          </p:cNvCxnSpPr>
          <p:nvPr/>
        </p:nvCxnSpPr>
        <p:spPr>
          <a:xfrm>
            <a:off x="3221850" y="2142959"/>
            <a:ext cx="1290848" cy="5231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352031" y="2627557"/>
            <a:ext cx="1097106" cy="26347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15" idx="5"/>
          </p:cNvCxnSpPr>
          <p:nvPr/>
        </p:nvCxnSpPr>
        <p:spPr>
          <a:xfrm>
            <a:off x="5288470" y="2852443"/>
            <a:ext cx="1415833" cy="7932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500934" y="2367845"/>
            <a:ext cx="660549" cy="18311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24" idx="5"/>
          </p:cNvCxnSpPr>
          <p:nvPr/>
        </p:nvCxnSpPr>
        <p:spPr>
          <a:xfrm>
            <a:off x="2064748" y="2524140"/>
            <a:ext cx="1067092" cy="528759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6597225" y="4237191"/>
            <a:ext cx="1705990" cy="440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4373191" y="4106162"/>
            <a:ext cx="1781411" cy="1310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7064559" y="3836352"/>
            <a:ext cx="1480965" cy="170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6128145" y="3923302"/>
            <a:ext cx="936414" cy="509954"/>
          </a:xfrm>
          <a:custGeom>
            <a:avLst/>
            <a:gdLst>
              <a:gd name="connsiteX0" fmla="*/ 905701 w 905701"/>
              <a:gd name="connsiteY0" fmla="*/ 0 h 509954"/>
              <a:gd name="connsiteX1" fmla="*/ 8886 w 905701"/>
              <a:gd name="connsiteY1" fmla="*/ 193431 h 509954"/>
              <a:gd name="connsiteX2" fmla="*/ 448501 w 905701"/>
              <a:gd name="connsiteY2" fmla="*/ 509954 h 50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5701" h="509954">
                <a:moveTo>
                  <a:pt x="905701" y="0"/>
                </a:moveTo>
                <a:cubicBezTo>
                  <a:pt x="495393" y="54219"/>
                  <a:pt x="85086" y="108439"/>
                  <a:pt x="8886" y="193431"/>
                </a:cubicBezTo>
                <a:cubicBezTo>
                  <a:pt x="-67314" y="278423"/>
                  <a:pt x="369370" y="457200"/>
                  <a:pt x="448501" y="50995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Производство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11560" y="1324257"/>
            <a:ext cx="8280920" cy="799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Документ «Сигнальный лист», предназначен для фиксирования информации о появлении какого-либо дефекта на производстве и об условиях, при которых он возник.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94333"/>
            <a:ext cx="5741063" cy="45772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00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47826" y="327387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Производство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5796136" y="1484784"/>
            <a:ext cx="2880320" cy="2455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Печатная форма документа «Сигнальный лист»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42780"/>
            <a:ext cx="4231883" cy="55172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34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601573" y="2276872"/>
            <a:ext cx="8280920" cy="159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SzPct val="150000"/>
              <a:buBlip>
                <a:blip r:embed="rId5"/>
              </a:buBlip>
            </a:pPr>
            <a:r>
              <a:rPr lang="ru-RU" sz="2800" b="1" dirty="0" smtClean="0">
                <a:solidFill>
                  <a:srgbClr val="0070C0"/>
                </a:solidFill>
              </a:rPr>
              <a:t>    Платформа </a:t>
            </a:r>
            <a:r>
              <a:rPr lang="ru-RU" sz="2800" b="1" dirty="0">
                <a:solidFill>
                  <a:srgbClr val="0070C0"/>
                </a:solidFill>
              </a:rPr>
              <a:t>«1С: Предприятие» версии </a:t>
            </a:r>
            <a:r>
              <a:rPr lang="ru-RU" sz="2800" b="1" dirty="0" smtClean="0">
                <a:solidFill>
                  <a:srgbClr val="0070C0"/>
                </a:solidFill>
              </a:rPr>
              <a:t>				</a:t>
            </a:r>
            <a:r>
              <a:rPr lang="ru-RU" sz="2800" b="1" dirty="0">
                <a:solidFill>
                  <a:srgbClr val="0070C0"/>
                </a:solidFill>
              </a:rPr>
              <a:t>8.3.24.1528 </a:t>
            </a:r>
            <a:r>
              <a:rPr lang="ru-RU" sz="2800" b="1" dirty="0">
                <a:solidFill>
                  <a:srgbClr val="0070C0"/>
                </a:solidFill>
              </a:rPr>
              <a:t>и </a:t>
            </a:r>
            <a:r>
              <a:rPr lang="ru-RU" sz="2800" b="1" dirty="0" smtClean="0">
                <a:solidFill>
                  <a:srgbClr val="0070C0"/>
                </a:solidFill>
              </a:rPr>
              <a:t>выше</a:t>
            </a:r>
            <a:r>
              <a:rPr lang="en-US" sz="2800" b="1" dirty="0" smtClean="0">
                <a:solidFill>
                  <a:srgbClr val="0070C0"/>
                </a:solidFill>
              </a:rPr>
              <a:t>;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Технические требования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ea typeface="Calibri"/>
                <a:cs typeface="Times New Roman"/>
              </a:rPr>
              <a:t>Производство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11560" y="1324257"/>
            <a:ext cx="8280920" cy="799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Документ «Программа анализа дефекта» предназначен для последующего анализа причин возникновения какого-либо дефекта.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25" y="2204864"/>
            <a:ext cx="7020272" cy="43580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5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641567" y="297415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ea typeface="Calibri"/>
                <a:cs typeface="Times New Roman"/>
              </a:rPr>
              <a:t>Производство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243644" y="1324256"/>
            <a:ext cx="2648835" cy="1024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Печатная форма документа «Программа анализа дефекта».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07068"/>
            <a:ext cx="3770850" cy="51571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5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ea typeface="Calibri"/>
                <a:cs typeface="Times New Roman"/>
              </a:rPr>
              <a:t>Производство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11560" y="1324257"/>
            <a:ext cx="8280920" cy="799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Документ «Акт исследования» предназначен для фиксирования установленных причин возникновения дефектов и результатов исследования.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7740352" cy="39143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5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641567" y="297415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ea typeface="Calibri"/>
                <a:cs typeface="Times New Roman"/>
              </a:rPr>
              <a:t>Производство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1417408" y="961996"/>
            <a:ext cx="6552727" cy="1024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Печатная форма документа «Акта исследования».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57943"/>
            <a:ext cx="4668836" cy="2580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05064"/>
            <a:ext cx="4668836" cy="26024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45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ea typeface="Calibri"/>
                <a:cs typeface="Times New Roman"/>
              </a:rPr>
              <a:t>Производство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11560" y="1324257"/>
            <a:ext cx="8280920" cy="799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Документ «План внутренних аудитов» </a:t>
            </a:r>
            <a:r>
              <a:rPr lang="ru-RU" sz="1600" dirty="0">
                <a:solidFill>
                  <a:schemeClr val="tx1"/>
                </a:solidFill>
              </a:rPr>
              <a:t>предназначен </a:t>
            </a:r>
            <a:r>
              <a:rPr lang="ru-RU" sz="1600" dirty="0" smtClean="0">
                <a:solidFill>
                  <a:schemeClr val="tx1"/>
                </a:solidFill>
              </a:rPr>
              <a:t>для </a:t>
            </a:r>
            <a:r>
              <a:rPr lang="ru-RU" sz="1600" dirty="0">
                <a:solidFill>
                  <a:schemeClr val="tx1"/>
                </a:solidFill>
              </a:rPr>
              <a:t>планирования проведения внутренних аудитов на год.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88167"/>
            <a:ext cx="5724128" cy="40982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98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39764" y="601820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ea typeface="Calibri"/>
                <a:cs typeface="Times New Roman"/>
              </a:rPr>
              <a:t>Производство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5940152" y="1254588"/>
            <a:ext cx="2736304" cy="2246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>
                <a:solidFill>
                  <a:schemeClr val="tx1"/>
                </a:solidFill>
              </a:rPr>
              <a:t>Печатная форма </a:t>
            </a:r>
            <a:r>
              <a:rPr lang="ru-RU" sz="1600" dirty="0" smtClean="0">
                <a:solidFill>
                  <a:schemeClr val="tx1"/>
                </a:solidFill>
              </a:rPr>
              <a:t>документа «</a:t>
            </a:r>
            <a:r>
              <a:rPr lang="ru-RU" sz="1600" dirty="0">
                <a:solidFill>
                  <a:schemeClr val="tx1"/>
                </a:solidFill>
              </a:rPr>
              <a:t>План </a:t>
            </a:r>
            <a:r>
              <a:rPr lang="ru-RU" sz="1600" dirty="0" smtClean="0">
                <a:solidFill>
                  <a:schemeClr val="tx1"/>
                </a:solidFill>
              </a:rPr>
              <a:t>внутренних аудитов».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196288"/>
            <a:ext cx="3960440" cy="53832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288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ea typeface="Calibri"/>
                <a:cs typeface="Times New Roman"/>
              </a:rPr>
              <a:t>Производство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11560" y="1324257"/>
            <a:ext cx="8280920" cy="799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Документ «Контрольный лист» </a:t>
            </a:r>
            <a:r>
              <a:rPr lang="ru-RU" sz="1600" dirty="0">
                <a:solidFill>
                  <a:schemeClr val="tx1"/>
                </a:solidFill>
              </a:rPr>
              <a:t>предназначен </a:t>
            </a:r>
            <a:r>
              <a:rPr lang="ru-RU" sz="1600" dirty="0" smtClean="0">
                <a:solidFill>
                  <a:schemeClr val="tx1"/>
                </a:solidFill>
              </a:rPr>
              <a:t>для определения перечня вопросов перед внутренним аудитом.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1988840"/>
            <a:ext cx="6876256" cy="45704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1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ea typeface="Calibri"/>
                <a:cs typeface="Times New Roman"/>
              </a:rPr>
              <a:t>Производство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11560" y="1324257"/>
            <a:ext cx="8280920" cy="799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Печатная форма документа «Контрольный лист».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33622"/>
            <a:ext cx="4006418" cy="49376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4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ea typeface="Calibri"/>
                <a:cs typeface="Times New Roman"/>
              </a:rPr>
              <a:t>Мобильное приложение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5377925" y="1772816"/>
            <a:ext cx="3528392" cy="402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Мобильное приложение  позволяет оперативно фиксировать результаты аудита и после синхронизации отправлять данные в основную базу данных. 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Отчеты по внутренним аудитам и Оценки удовлетворенности вносятся аудитором на своем мобильном устройстве.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Фактические показатели СМК заносятся в соответствующую форму и могут быть распечатаны на мобильном принтере.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7" y="1844824"/>
            <a:ext cx="2050327" cy="36450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44824"/>
            <a:ext cx="1969317" cy="35010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6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ea typeface="Calibri"/>
                <a:cs typeface="Times New Roman"/>
              </a:rPr>
              <a:t>Мобильное приложение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11560" y="1324257"/>
            <a:ext cx="8280920" cy="799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Формы на Мобильном приложении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97" y="1916030"/>
            <a:ext cx="2530675" cy="14235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6357"/>
            <a:ext cx="2592288" cy="14581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97" y="4006357"/>
            <a:ext cx="2595692" cy="14600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39" y="4006357"/>
            <a:ext cx="2518841" cy="14168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41" y="1929358"/>
            <a:ext cx="2483287" cy="13968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7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Концепция продукта - Цикл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PDCA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\\Serv1\ауц\Для Владимира\Вебинар\icons\PD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57" y="1493785"/>
            <a:ext cx="7148551" cy="470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571472" y="1714488"/>
            <a:ext cx="8091750" cy="4639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spcBef>
                <a:spcPts val="0"/>
              </a:spcBef>
              <a:buSzPct val="200000"/>
              <a:buBlip>
                <a:blip r:embed="rId5"/>
              </a:buBlip>
            </a:pPr>
            <a:r>
              <a:rPr lang="ru-RU" sz="2000" b="1" dirty="0" smtClean="0">
                <a:solidFill>
                  <a:srgbClr val="0070C0"/>
                </a:solidFill>
              </a:rPr>
              <a:t>   Создано мобильное приложение.</a:t>
            </a:r>
            <a:endParaRPr lang="ru-RU" sz="2000" b="1" dirty="0">
              <a:solidFill>
                <a:srgbClr val="0070C0"/>
              </a:solidFill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SzPct val="150000"/>
              <a:buBlip>
                <a:blip r:embed="rId6"/>
              </a:buBlip>
            </a:pPr>
            <a:r>
              <a:rPr lang="ru-RU" sz="2000" b="1" dirty="0" smtClean="0">
                <a:solidFill>
                  <a:srgbClr val="0070C0"/>
                </a:solidFill>
              </a:rPr>
              <a:t>   Разработка механизма передачи сообщений и </a:t>
            </a:r>
            <a:r>
              <a:rPr lang="ru-RU" sz="2000" b="1" dirty="0" smtClean="0">
                <a:solidFill>
                  <a:srgbClr val="0070C0"/>
                </a:solidFill>
              </a:rPr>
              <a:t>задач, </a:t>
            </a:r>
            <a:r>
              <a:rPr lang="ru-RU" sz="2000" b="1" dirty="0" smtClean="0">
                <a:solidFill>
                  <a:srgbClr val="0070C0"/>
                </a:solidFill>
              </a:rPr>
              <a:t>поставленных </a:t>
            </a:r>
            <a:r>
              <a:rPr lang="ru-RU" sz="2000" b="1" dirty="0">
                <a:solidFill>
                  <a:srgbClr val="0070C0"/>
                </a:solidFill>
              </a:rPr>
              <a:t>перед исполнителями </a:t>
            </a:r>
            <a:r>
              <a:rPr lang="ru-RU" sz="2000" b="1" dirty="0" smtClean="0">
                <a:solidFill>
                  <a:srgbClr val="0070C0"/>
                </a:solidFill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</a:rPr>
              <a:t>Workflow)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SzPct val="200000"/>
              <a:buBlip>
                <a:blip r:embed="rId7"/>
              </a:buBlip>
            </a:pPr>
            <a:r>
              <a:rPr lang="ru-RU" sz="2000" b="1" dirty="0" smtClean="0">
                <a:solidFill>
                  <a:srgbClr val="0070C0"/>
                </a:solidFill>
              </a:rPr>
              <a:t>   Оценка результатов выполнения процессов и качества продукции.</a:t>
            </a:r>
            <a:endParaRPr lang="ru-RU" sz="2000" b="1" dirty="0">
              <a:solidFill>
                <a:srgbClr val="0070C0"/>
              </a:solidFill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SzPct val="200000"/>
              <a:buBlip>
                <a:blip r:embed="rId8"/>
              </a:buBlip>
            </a:pPr>
            <a:r>
              <a:rPr lang="ru-RU" sz="2000" b="1" dirty="0" smtClean="0">
                <a:solidFill>
                  <a:srgbClr val="0070C0"/>
                </a:solidFill>
              </a:rPr>
              <a:t>   Отчеты в 1С по состоянию СМК  </a:t>
            </a:r>
            <a:r>
              <a:rPr lang="ru-RU" sz="2000" b="1" dirty="0" smtClean="0">
                <a:solidFill>
                  <a:srgbClr val="0070C0"/>
                </a:solidFill>
              </a:rPr>
              <a:t>ТСКФ (только для партнеров 1С).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SzPct val="150000"/>
              <a:buBlip>
                <a:blip r:embed="rId9"/>
              </a:buBlip>
            </a:pPr>
            <a:r>
              <a:rPr lang="ru-RU" sz="2000" b="1" dirty="0" smtClean="0">
                <a:solidFill>
                  <a:srgbClr val="0070C0"/>
                </a:solidFill>
              </a:rPr>
              <a:t>   Интеграция с типовыми решениями фирмы 1С.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SzPct val="200000"/>
              <a:buBlip>
                <a:blip r:embed="rId10"/>
              </a:buBlip>
            </a:pPr>
            <a:r>
              <a:rPr lang="ru-RU" sz="2000" b="1" dirty="0" smtClean="0">
                <a:solidFill>
                  <a:srgbClr val="0070C0"/>
                </a:solidFill>
              </a:rPr>
              <a:t>   Добавление актуальных ГОСТов для организаций.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1627808" y="870434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Развитие функционала</a:t>
            </a:r>
          </a:p>
        </p:txBody>
      </p:sp>
    </p:spTree>
    <p:extLst>
      <p:ext uri="{BB962C8B-B14F-4D97-AF65-F5344CB8AC3E}">
        <p14:creationId xmlns:p14="http://schemas.microsoft.com/office/powerpoint/2010/main" val="12777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Техподдержка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71600" y="1628799"/>
            <a:ext cx="7200800" cy="4106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ts val="10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Для зарегистрированных пользователей </a:t>
            </a:r>
          </a:p>
          <a:p>
            <a:pPr lvl="0" algn="just">
              <a:spcBef>
                <a:spcPts val="10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в течение </a:t>
            </a:r>
            <a:r>
              <a:rPr lang="ru-RU" sz="3600" b="1" dirty="0" smtClean="0">
                <a:solidFill>
                  <a:srgbClr val="FF0000"/>
                </a:solidFill>
              </a:rPr>
              <a:t>трех месяцев </a:t>
            </a:r>
            <a:r>
              <a:rPr lang="ru-RU" sz="2400" b="1" dirty="0" smtClean="0">
                <a:solidFill>
                  <a:srgbClr val="FF0000"/>
                </a:solidFill>
              </a:rPr>
              <a:t>бесплатно: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50000"/>
              <a:buBlip>
                <a:blip r:embed="rId5"/>
              </a:buBlip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  Консультации по работе с программой</a:t>
            </a:r>
            <a:r>
              <a:rPr lang="en-US" sz="2800" b="1" dirty="0" smtClean="0">
                <a:solidFill>
                  <a:srgbClr val="0070C0"/>
                </a:solidFill>
              </a:rPr>
              <a:t>;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50000"/>
              <a:buBlip>
                <a:blip r:embed="rId6"/>
              </a:buBlip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  Обновления конфигурации</a:t>
            </a:r>
            <a:r>
              <a:rPr lang="en-US" sz="2800" b="1" dirty="0" smtClean="0">
                <a:solidFill>
                  <a:srgbClr val="0070C0"/>
                </a:solidFill>
              </a:rPr>
              <a:t>;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50000"/>
              <a:buBlip>
                <a:blip r:embed="rId7"/>
              </a:buBlip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  Договор регулярного сопровождения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b="1" dirty="0" smtClean="0"/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8358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577749" y="659678"/>
            <a:ext cx="6328568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endParaRPr 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336534" y="1800448"/>
            <a:ext cx="6810998" cy="2841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70C0"/>
                </a:solidFill>
              </a:rPr>
              <a:t>Контакты</a:t>
            </a:r>
            <a:r>
              <a:rPr lang="ru-RU" b="1" dirty="0" smtClean="0">
                <a:solidFill>
                  <a:srgbClr val="0070C0"/>
                </a:solidFill>
              </a:rPr>
              <a:t>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тел.:</a:t>
            </a:r>
            <a:r>
              <a:rPr lang="ru-RU" b="1" dirty="0" smtClean="0">
                <a:solidFill>
                  <a:srgbClr val="0070C0"/>
                </a:solidFill>
              </a:rPr>
              <a:t> (383)335-65-15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ru-RU" b="1" dirty="0" smtClean="0">
                <a:solidFill>
                  <a:srgbClr val="0070C0"/>
                </a:solidFill>
              </a:rPr>
              <a:t>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сайт:</a:t>
            </a:r>
            <a:r>
              <a:rPr lang="ru-RU" b="1" dirty="0" smtClean="0">
                <a:solidFill>
                  <a:srgbClr val="0070C0"/>
                </a:solidFill>
              </a:rPr>
              <a:t>   </a:t>
            </a:r>
            <a:r>
              <a:rPr lang="en-US" b="1" dirty="0" smtClean="0">
                <a:solidFill>
                  <a:srgbClr val="0070C0"/>
                </a:solidFill>
              </a:rPr>
              <a:t>sts.su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</a:t>
            </a: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ru-RU" b="1" dirty="0" smtClean="0">
                <a:solidFill>
                  <a:srgbClr val="0070C0"/>
                </a:solidFill>
              </a:rPr>
              <a:t>           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e-mail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b="1" dirty="0" smtClean="0">
                <a:solidFill>
                  <a:srgbClr val="0070C0"/>
                </a:solidFill>
              </a:rPr>
              <a:t>  </a:t>
            </a:r>
            <a:r>
              <a:rPr lang="en-US" b="1" dirty="0" smtClean="0">
                <a:solidFill>
                  <a:srgbClr val="0070C0"/>
                </a:solidFill>
              </a:rPr>
              <a:t>1c@sts.su</a:t>
            </a:r>
            <a:r>
              <a:rPr lang="ru-RU" b="1" dirty="0" smtClean="0">
                <a:solidFill>
                  <a:srgbClr val="0070C0"/>
                </a:solidFill>
              </a:rPr>
              <a:t> 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35" y="2564904"/>
            <a:ext cx="3552531" cy="35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196626" y="659678"/>
            <a:ext cx="6975774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Основные функциональные возможности</a:t>
            </a:r>
          </a:p>
        </p:txBody>
      </p:sp>
      <p:pic>
        <p:nvPicPr>
          <p:cNvPr id="1026" name="Picture 2" descr="\\Serv1\ауц\Для Владимира\Вебинар\icons\СМКMind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7341"/>
            <a:ext cx="8327100" cy="546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196626" y="659678"/>
            <a:ext cx="6975774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Основные функциональные возможности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7132119"/>
              </p:ext>
            </p:extLst>
          </p:nvPr>
        </p:nvGraphicFramePr>
        <p:xfrm>
          <a:off x="539552" y="1242933"/>
          <a:ext cx="8181511" cy="5345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43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196626" y="659678"/>
            <a:ext cx="6975774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Основные функциональные возможности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08446176"/>
              </p:ext>
            </p:extLst>
          </p:nvPr>
        </p:nvGraphicFramePr>
        <p:xfrm>
          <a:off x="179512" y="1202725"/>
          <a:ext cx="8712968" cy="5394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165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196626" y="659678"/>
            <a:ext cx="6975774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Основные функциональные возможности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69999053"/>
              </p:ext>
            </p:extLst>
          </p:nvPr>
        </p:nvGraphicFramePr>
        <p:xfrm>
          <a:off x="179512" y="1202725"/>
          <a:ext cx="8712968" cy="5394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57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TS_logo_ru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269" cy="10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bob\Pictures\логоСМ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6632"/>
            <a:ext cx="2447950" cy="10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1196626" y="659678"/>
            <a:ext cx="6975774" cy="66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Основные функциональные возможности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59443416"/>
              </p:ext>
            </p:extLst>
          </p:nvPr>
        </p:nvGraphicFramePr>
        <p:xfrm>
          <a:off x="179512" y="1202725"/>
          <a:ext cx="8712968" cy="5394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078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4250</TotalTime>
  <Words>670</Words>
  <Application>Microsoft Office PowerPoint</Application>
  <PresentationFormat>Экран (4:3)</PresentationFormat>
  <Paragraphs>211</Paragraphs>
  <Slides>42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bob</dc:creator>
  <cp:lastModifiedBy>bob</cp:lastModifiedBy>
  <cp:revision>300</cp:revision>
  <dcterms:created xsi:type="dcterms:W3CDTF">2017-07-02T13:26:24Z</dcterms:created>
  <dcterms:modified xsi:type="dcterms:W3CDTF">2024-07-05T09:39:21Z</dcterms:modified>
</cp:coreProperties>
</file>